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embeddings/oleObject1.bin" ContentType="application/vnd.openxmlformats-officedocument.oleObject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94" r:id="rId4"/>
    <p:sldId id="282" r:id="rId5"/>
    <p:sldId id="280" r:id="rId6"/>
    <p:sldId id="281" r:id="rId7"/>
    <p:sldId id="292" r:id="rId8"/>
    <p:sldId id="275" r:id="rId9"/>
    <p:sldId id="295" r:id="rId10"/>
    <p:sldId id="293" r:id="rId11"/>
    <p:sldId id="272" r:id="rId12"/>
    <p:sldId id="258" r:id="rId13"/>
    <p:sldId id="273" r:id="rId14"/>
    <p:sldId id="283" r:id="rId15"/>
    <p:sldId id="259" r:id="rId16"/>
    <p:sldId id="276" r:id="rId17"/>
    <p:sldId id="260" r:id="rId18"/>
    <p:sldId id="284" r:id="rId19"/>
    <p:sldId id="264" r:id="rId20"/>
    <p:sldId id="266" r:id="rId21"/>
    <p:sldId id="267" r:id="rId22"/>
    <p:sldId id="285" r:id="rId23"/>
    <p:sldId id="269" r:id="rId24"/>
    <p:sldId id="271" r:id="rId25"/>
    <p:sldId id="288" r:id="rId26"/>
    <p:sldId id="296" r:id="rId27"/>
    <p:sldId id="286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Estilo claro 2 - Énfasis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15" autoAdjust="0"/>
    <p:restoredTop sz="94608" autoAdjust="0"/>
  </p:normalViewPr>
  <p:slideViewPr>
    <p:cSldViewPr>
      <p:cViewPr>
        <p:scale>
          <a:sx n="80" d="100"/>
          <a:sy n="80" d="100"/>
        </p:scale>
        <p:origin x="-1968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0948275862068965"/>
          <c:y val="0.0183946488294314"/>
          <c:w val="0.660241379310345"/>
          <c:h val="0.854515050167224"/>
        </c:manualLayout>
      </c:layout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Resultados intervenciones sociocomunitarias</c:v>
                </c:pt>
              </c:strCache>
            </c:strRef>
          </c:tx>
          <c:spPr>
            <a:gradFill rotWithShape="0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12874">
              <a:noFill/>
            </a:ln>
            <a:effectLst>
              <a:outerShdw dist="35921" dir="2700000" algn="br">
                <a:srgbClr val="000000"/>
              </a:outerShdw>
            </a:effectLst>
          </c:spPr>
          <c:dPt>
            <c:idx val="0"/>
            <c:bubble3D val="0"/>
            <c:spPr/>
          </c:dPt>
          <c:dPt>
            <c:idx val="1"/>
            <c:bubble3D val="0"/>
            <c:spPr/>
          </c:dPt>
          <c:dPt>
            <c:idx val="2"/>
            <c:bubble3D val="0"/>
            <c:spPr/>
          </c:dPt>
          <c:dPt>
            <c:idx val="3"/>
            <c:bubble3D val="0"/>
            <c:spPr/>
          </c:dPt>
          <c:dPt>
            <c:idx val="4"/>
            <c:bubble3D val="0"/>
            <c:spPr/>
          </c:dPt>
          <c:cat>
            <c:strRef>
              <c:f>Hoja1!$A$2:$A$6</c:f>
              <c:strCache>
                <c:ptCount val="5"/>
                <c:pt idx="0">
                  <c:v> Estudian y trabajan 25%</c:v>
                </c:pt>
                <c:pt idx="1">
                  <c:v>Trabajan 22%</c:v>
                </c:pt>
                <c:pt idx="2">
                  <c:v>Estudian 29%</c:v>
                </c:pt>
                <c:pt idx="3">
                  <c:v>Reincidencia  24%</c:v>
                </c:pt>
                <c:pt idx="4">
                  <c:v>Total de jovenes pandilleros 3856</c:v>
                </c:pt>
              </c:strCache>
            </c:strRef>
          </c:cat>
          <c:val>
            <c:numRef>
              <c:f>Hoja1!$B$2:$B$6</c:f>
              <c:numCache>
                <c:formatCode>General</c:formatCode>
                <c:ptCount val="5"/>
                <c:pt idx="0">
                  <c:v>25.0</c:v>
                </c:pt>
                <c:pt idx="1">
                  <c:v>22.0</c:v>
                </c:pt>
                <c:pt idx="2">
                  <c:v>29.0</c:v>
                </c:pt>
                <c:pt idx="3">
                  <c:v>24.0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2874">
          <a:noFill/>
        </a:ln>
      </c:spPr>
    </c:plotArea>
    <c:legend>
      <c:legendPos val="r"/>
      <c:layout>
        <c:manualLayout>
          <c:xMode val="edge"/>
          <c:yMode val="edge"/>
          <c:x val="0.667075973611407"/>
          <c:y val="0.154436705027256"/>
          <c:w val="0.330824803149606"/>
          <c:h val="0.544557317041056"/>
        </c:manualLayout>
      </c:layout>
      <c:overlay val="0"/>
      <c:spPr>
        <a:noFill/>
        <a:ln w="12874">
          <a:noFill/>
        </a:ln>
      </c:spPr>
      <c:txPr>
        <a:bodyPr/>
        <a:lstStyle/>
        <a:p>
          <a:pPr>
            <a:defRPr lang="es-ES_tradnl" sz="1400"/>
          </a:pPr>
          <a:endParaRPr lang="es-ES"/>
        </a:p>
      </c:txPr>
    </c:legend>
    <c:plotVisOnly val="1"/>
    <c:dispBlanksAs val="zero"/>
    <c:showDLblsOverMax val="0"/>
  </c:chart>
  <c:spPr>
    <a:solidFill>
      <a:srgbClr val="FFFFFF"/>
    </a:solidFill>
    <a:ln w="1609">
      <a:solidFill>
        <a:srgbClr val="808080"/>
      </a:solidFill>
      <a:prstDash val="solid"/>
    </a:ln>
  </c:spPr>
  <c:txPr>
    <a:bodyPr/>
    <a:lstStyle/>
    <a:p>
      <a:pPr>
        <a:defRPr sz="912"/>
      </a:pPr>
      <a:endParaRPr lang="es-ES"/>
    </a:p>
  </c:txPr>
  <c:externalData r:id="rId1">
    <c:autoUpdate val="0"/>
  </c:externalData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9401D3-AB26-354A-8FD1-4A182847DB4D}" type="doc">
      <dgm:prSet loTypeId="urn:microsoft.com/office/officeart/2005/8/layout/cycle8" loCatId="cycle" qsTypeId="urn:microsoft.com/office/officeart/2005/8/quickstyle/simple4" qsCatId="simple" csTypeId="urn:microsoft.com/office/officeart/2005/8/colors/colorful2" csCatId="colorful" phldr="1"/>
      <dgm:spPr/>
    </dgm:pt>
    <dgm:pt modelId="{03A2E752-0C18-094D-8095-E8E37625A212}">
      <dgm:prSet phldrT="[Texto]"/>
      <dgm:spPr/>
      <dgm:t>
        <a:bodyPr/>
        <a:lstStyle/>
        <a:p>
          <a:r>
            <a:rPr lang="es-ES_tradnl" dirty="0" smtClean="0">
              <a:solidFill>
                <a:srgbClr val="000000"/>
              </a:solidFill>
            </a:rPr>
            <a:t>Escuelas </a:t>
          </a:r>
          <a:endParaRPr lang="es-ES_tradnl" dirty="0">
            <a:solidFill>
              <a:srgbClr val="000000"/>
            </a:solidFill>
          </a:endParaRPr>
        </a:p>
      </dgm:t>
    </dgm:pt>
    <dgm:pt modelId="{3F092C57-EE4B-CE4E-95F8-2E27F44DAF5E}" type="parTrans" cxnId="{72031B6B-1636-D74B-ABBC-6334FB1858C8}">
      <dgm:prSet/>
      <dgm:spPr/>
      <dgm:t>
        <a:bodyPr/>
        <a:lstStyle/>
        <a:p>
          <a:endParaRPr lang="es-ES_tradnl"/>
        </a:p>
      </dgm:t>
    </dgm:pt>
    <dgm:pt modelId="{381923FF-FBB4-9244-B686-EE41A76EF890}" type="sibTrans" cxnId="{72031B6B-1636-D74B-ABBC-6334FB1858C8}">
      <dgm:prSet/>
      <dgm:spPr/>
      <dgm:t>
        <a:bodyPr/>
        <a:lstStyle/>
        <a:p>
          <a:endParaRPr lang="es-ES_tradnl"/>
        </a:p>
      </dgm:t>
    </dgm:pt>
    <dgm:pt modelId="{5ED66FFB-5A7B-4B4A-BDB1-493117C6CC39}">
      <dgm:prSet phldrT="[Texto]"/>
      <dgm:spPr/>
      <dgm:t>
        <a:bodyPr/>
        <a:lstStyle/>
        <a:p>
          <a:r>
            <a:rPr lang="es-ES_tradnl" dirty="0" smtClean="0">
              <a:solidFill>
                <a:srgbClr val="000000"/>
              </a:solidFill>
            </a:rPr>
            <a:t>Barrios y comunidades</a:t>
          </a:r>
          <a:endParaRPr lang="es-ES_tradnl" dirty="0">
            <a:solidFill>
              <a:srgbClr val="000000"/>
            </a:solidFill>
          </a:endParaRPr>
        </a:p>
      </dgm:t>
    </dgm:pt>
    <dgm:pt modelId="{99DFCB2D-7EE1-2941-9D29-0A6C66404D6C}" type="parTrans" cxnId="{0A89CF9B-B5A5-C741-BDA0-941963B4FA04}">
      <dgm:prSet/>
      <dgm:spPr/>
      <dgm:t>
        <a:bodyPr/>
        <a:lstStyle/>
        <a:p>
          <a:endParaRPr lang="es-ES_tradnl"/>
        </a:p>
      </dgm:t>
    </dgm:pt>
    <dgm:pt modelId="{FC13DD1D-9AD3-7846-8392-4CE001DBD34C}" type="sibTrans" cxnId="{0A89CF9B-B5A5-C741-BDA0-941963B4FA04}">
      <dgm:prSet/>
      <dgm:spPr/>
      <dgm:t>
        <a:bodyPr/>
        <a:lstStyle/>
        <a:p>
          <a:endParaRPr lang="es-ES_tradnl"/>
        </a:p>
      </dgm:t>
    </dgm:pt>
    <dgm:pt modelId="{A568B80F-6491-C943-BDB7-7A900CF00BD3}">
      <dgm:prSet phldrT="[Texto]"/>
      <dgm:spPr/>
      <dgm:t>
        <a:bodyPr/>
        <a:lstStyle/>
        <a:p>
          <a:r>
            <a:rPr lang="es-ES_tradnl" dirty="0" smtClean="0">
              <a:solidFill>
                <a:srgbClr val="000000"/>
              </a:solidFill>
            </a:rPr>
            <a:t>Cárceles y Comunidades de menores infractores </a:t>
          </a:r>
          <a:endParaRPr lang="es-ES_tradnl" dirty="0">
            <a:solidFill>
              <a:srgbClr val="000000"/>
            </a:solidFill>
          </a:endParaRPr>
        </a:p>
      </dgm:t>
    </dgm:pt>
    <dgm:pt modelId="{4E91F096-2C58-994C-B57F-29C0C684231F}" type="parTrans" cxnId="{2C8EF790-5BC9-3748-94FB-D67F5E667D99}">
      <dgm:prSet/>
      <dgm:spPr/>
      <dgm:t>
        <a:bodyPr/>
        <a:lstStyle/>
        <a:p>
          <a:endParaRPr lang="es-ES_tradnl"/>
        </a:p>
      </dgm:t>
    </dgm:pt>
    <dgm:pt modelId="{593C4323-16DF-204A-8674-5FD8D87EDB41}" type="sibTrans" cxnId="{2C8EF790-5BC9-3748-94FB-D67F5E667D99}">
      <dgm:prSet/>
      <dgm:spPr/>
      <dgm:t>
        <a:bodyPr/>
        <a:lstStyle/>
        <a:p>
          <a:endParaRPr lang="es-ES_tradnl"/>
        </a:p>
      </dgm:t>
    </dgm:pt>
    <dgm:pt modelId="{BBBE2396-1467-234F-83E0-6DDF27FC0876}" type="pres">
      <dgm:prSet presAssocID="{E29401D3-AB26-354A-8FD1-4A182847DB4D}" presName="compositeShape" presStyleCnt="0">
        <dgm:presLayoutVars>
          <dgm:chMax val="7"/>
          <dgm:dir/>
          <dgm:resizeHandles val="exact"/>
        </dgm:presLayoutVars>
      </dgm:prSet>
      <dgm:spPr/>
    </dgm:pt>
    <dgm:pt modelId="{A7DD285F-BCC1-0047-B971-8AFD427D242F}" type="pres">
      <dgm:prSet presAssocID="{E29401D3-AB26-354A-8FD1-4A182847DB4D}" presName="wedge1" presStyleLbl="node1" presStyleIdx="0" presStyleCnt="3"/>
      <dgm:spPr/>
      <dgm:t>
        <a:bodyPr/>
        <a:lstStyle/>
        <a:p>
          <a:endParaRPr lang="es-ES_tradnl"/>
        </a:p>
      </dgm:t>
    </dgm:pt>
    <dgm:pt modelId="{2E7BE8CD-9074-4745-AB37-B643E8B80976}" type="pres">
      <dgm:prSet presAssocID="{E29401D3-AB26-354A-8FD1-4A182847DB4D}" presName="dummy1a" presStyleCnt="0"/>
      <dgm:spPr/>
    </dgm:pt>
    <dgm:pt modelId="{663BD5EA-0FE2-2345-AC8F-6D7D090F7F8D}" type="pres">
      <dgm:prSet presAssocID="{E29401D3-AB26-354A-8FD1-4A182847DB4D}" presName="dummy1b" presStyleCnt="0"/>
      <dgm:spPr/>
    </dgm:pt>
    <dgm:pt modelId="{8F334F80-F542-7148-9639-21BC36BF51A7}" type="pres">
      <dgm:prSet presAssocID="{E29401D3-AB26-354A-8FD1-4A182847DB4D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5803F272-5038-E94D-B87C-864F1FA387B8}" type="pres">
      <dgm:prSet presAssocID="{E29401D3-AB26-354A-8FD1-4A182847DB4D}" presName="wedge2" presStyleLbl="node1" presStyleIdx="1" presStyleCnt="3"/>
      <dgm:spPr/>
      <dgm:t>
        <a:bodyPr/>
        <a:lstStyle/>
        <a:p>
          <a:endParaRPr lang="es-ES_tradnl"/>
        </a:p>
      </dgm:t>
    </dgm:pt>
    <dgm:pt modelId="{82A67BE0-14AE-A542-9575-EA640AABB957}" type="pres">
      <dgm:prSet presAssocID="{E29401D3-AB26-354A-8FD1-4A182847DB4D}" presName="dummy2a" presStyleCnt="0"/>
      <dgm:spPr/>
    </dgm:pt>
    <dgm:pt modelId="{C8DD088C-BDDF-0544-9402-88549F0E198C}" type="pres">
      <dgm:prSet presAssocID="{E29401D3-AB26-354A-8FD1-4A182847DB4D}" presName="dummy2b" presStyleCnt="0"/>
      <dgm:spPr/>
    </dgm:pt>
    <dgm:pt modelId="{C090DD04-E6C6-2649-825E-746234D35553}" type="pres">
      <dgm:prSet presAssocID="{E29401D3-AB26-354A-8FD1-4A182847DB4D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55EB1388-6E8E-A642-8A04-B6ABECD2DF93}" type="pres">
      <dgm:prSet presAssocID="{E29401D3-AB26-354A-8FD1-4A182847DB4D}" presName="wedge3" presStyleLbl="node1" presStyleIdx="2" presStyleCnt="3"/>
      <dgm:spPr/>
      <dgm:t>
        <a:bodyPr/>
        <a:lstStyle/>
        <a:p>
          <a:endParaRPr lang="es-ES_tradnl"/>
        </a:p>
      </dgm:t>
    </dgm:pt>
    <dgm:pt modelId="{C3D1357D-C0E8-B64B-9116-0A53240FF752}" type="pres">
      <dgm:prSet presAssocID="{E29401D3-AB26-354A-8FD1-4A182847DB4D}" presName="dummy3a" presStyleCnt="0"/>
      <dgm:spPr/>
    </dgm:pt>
    <dgm:pt modelId="{4F05E654-3635-1644-89DE-CA5D082A40F7}" type="pres">
      <dgm:prSet presAssocID="{E29401D3-AB26-354A-8FD1-4A182847DB4D}" presName="dummy3b" presStyleCnt="0"/>
      <dgm:spPr/>
    </dgm:pt>
    <dgm:pt modelId="{797319A5-A02C-FB47-B1DC-A34DBA9E028E}" type="pres">
      <dgm:prSet presAssocID="{E29401D3-AB26-354A-8FD1-4A182847DB4D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B7C0725-10AC-A94F-9C2E-3F6EEB6B563D}" type="pres">
      <dgm:prSet presAssocID="{381923FF-FBB4-9244-B686-EE41A76EF890}" presName="arrowWedge1" presStyleLbl="fgSibTrans2D1" presStyleIdx="0" presStyleCnt="3"/>
      <dgm:spPr/>
    </dgm:pt>
    <dgm:pt modelId="{BC011456-103C-AC45-9E0F-A5D8FCB5195C}" type="pres">
      <dgm:prSet presAssocID="{FC13DD1D-9AD3-7846-8392-4CE001DBD34C}" presName="arrowWedge2" presStyleLbl="fgSibTrans2D1" presStyleIdx="1" presStyleCnt="3"/>
      <dgm:spPr/>
    </dgm:pt>
    <dgm:pt modelId="{2C54D569-B759-D541-8327-1029225130FA}" type="pres">
      <dgm:prSet presAssocID="{593C4323-16DF-204A-8674-5FD8D87EDB41}" presName="arrowWedge3" presStyleLbl="fgSibTrans2D1" presStyleIdx="2" presStyleCnt="3"/>
      <dgm:spPr/>
    </dgm:pt>
  </dgm:ptLst>
  <dgm:cxnLst>
    <dgm:cxn modelId="{FF34B8AF-260A-B040-A691-CFC71EEBF2CC}" type="presOf" srcId="{03A2E752-0C18-094D-8095-E8E37625A212}" destId="{8F334F80-F542-7148-9639-21BC36BF51A7}" srcOrd="1" destOrd="0" presId="urn:microsoft.com/office/officeart/2005/8/layout/cycle8"/>
    <dgm:cxn modelId="{FE0B5DCA-0809-5149-9EFD-AE3E505CEBEB}" type="presOf" srcId="{A568B80F-6491-C943-BDB7-7A900CF00BD3}" destId="{55EB1388-6E8E-A642-8A04-B6ABECD2DF93}" srcOrd="0" destOrd="0" presId="urn:microsoft.com/office/officeart/2005/8/layout/cycle8"/>
    <dgm:cxn modelId="{FFD80083-37F1-C549-B1C3-98153230ECE2}" type="presOf" srcId="{5ED66FFB-5A7B-4B4A-BDB1-493117C6CC39}" destId="{5803F272-5038-E94D-B87C-864F1FA387B8}" srcOrd="0" destOrd="0" presId="urn:microsoft.com/office/officeart/2005/8/layout/cycle8"/>
    <dgm:cxn modelId="{013EF8B5-9631-4444-B683-7A6C163CE154}" type="presOf" srcId="{03A2E752-0C18-094D-8095-E8E37625A212}" destId="{A7DD285F-BCC1-0047-B971-8AFD427D242F}" srcOrd="0" destOrd="0" presId="urn:microsoft.com/office/officeart/2005/8/layout/cycle8"/>
    <dgm:cxn modelId="{07C7E9A8-3359-184B-8852-FD78064305E4}" type="presOf" srcId="{A568B80F-6491-C943-BDB7-7A900CF00BD3}" destId="{797319A5-A02C-FB47-B1DC-A34DBA9E028E}" srcOrd="1" destOrd="0" presId="urn:microsoft.com/office/officeart/2005/8/layout/cycle8"/>
    <dgm:cxn modelId="{F67E015B-F4A4-1247-85EA-AA4AC1C375CC}" type="presOf" srcId="{E29401D3-AB26-354A-8FD1-4A182847DB4D}" destId="{BBBE2396-1467-234F-83E0-6DDF27FC0876}" srcOrd="0" destOrd="0" presId="urn:microsoft.com/office/officeart/2005/8/layout/cycle8"/>
    <dgm:cxn modelId="{2C8EF790-5BC9-3748-94FB-D67F5E667D99}" srcId="{E29401D3-AB26-354A-8FD1-4A182847DB4D}" destId="{A568B80F-6491-C943-BDB7-7A900CF00BD3}" srcOrd="2" destOrd="0" parTransId="{4E91F096-2C58-994C-B57F-29C0C684231F}" sibTransId="{593C4323-16DF-204A-8674-5FD8D87EDB41}"/>
    <dgm:cxn modelId="{0A89CF9B-B5A5-C741-BDA0-941963B4FA04}" srcId="{E29401D3-AB26-354A-8FD1-4A182847DB4D}" destId="{5ED66FFB-5A7B-4B4A-BDB1-493117C6CC39}" srcOrd="1" destOrd="0" parTransId="{99DFCB2D-7EE1-2941-9D29-0A6C66404D6C}" sibTransId="{FC13DD1D-9AD3-7846-8392-4CE001DBD34C}"/>
    <dgm:cxn modelId="{FFBD93E5-022A-3E4F-BDD2-E5D1EA26ADBF}" type="presOf" srcId="{5ED66FFB-5A7B-4B4A-BDB1-493117C6CC39}" destId="{C090DD04-E6C6-2649-825E-746234D35553}" srcOrd="1" destOrd="0" presId="urn:microsoft.com/office/officeart/2005/8/layout/cycle8"/>
    <dgm:cxn modelId="{72031B6B-1636-D74B-ABBC-6334FB1858C8}" srcId="{E29401D3-AB26-354A-8FD1-4A182847DB4D}" destId="{03A2E752-0C18-094D-8095-E8E37625A212}" srcOrd="0" destOrd="0" parTransId="{3F092C57-EE4B-CE4E-95F8-2E27F44DAF5E}" sibTransId="{381923FF-FBB4-9244-B686-EE41A76EF890}"/>
    <dgm:cxn modelId="{D3B85E1E-8131-284C-B6C5-BD0AD2AD73FF}" type="presParOf" srcId="{BBBE2396-1467-234F-83E0-6DDF27FC0876}" destId="{A7DD285F-BCC1-0047-B971-8AFD427D242F}" srcOrd="0" destOrd="0" presId="urn:microsoft.com/office/officeart/2005/8/layout/cycle8"/>
    <dgm:cxn modelId="{964BCA6C-1219-7F4F-ABA1-4B6DA3FD2DD0}" type="presParOf" srcId="{BBBE2396-1467-234F-83E0-6DDF27FC0876}" destId="{2E7BE8CD-9074-4745-AB37-B643E8B80976}" srcOrd="1" destOrd="0" presId="urn:microsoft.com/office/officeart/2005/8/layout/cycle8"/>
    <dgm:cxn modelId="{5881F0D4-F987-3F40-9C85-6C908C85EE23}" type="presParOf" srcId="{BBBE2396-1467-234F-83E0-6DDF27FC0876}" destId="{663BD5EA-0FE2-2345-AC8F-6D7D090F7F8D}" srcOrd="2" destOrd="0" presId="urn:microsoft.com/office/officeart/2005/8/layout/cycle8"/>
    <dgm:cxn modelId="{4E55D30D-F66E-2F41-B52A-97E1D942CE7E}" type="presParOf" srcId="{BBBE2396-1467-234F-83E0-6DDF27FC0876}" destId="{8F334F80-F542-7148-9639-21BC36BF51A7}" srcOrd="3" destOrd="0" presId="urn:microsoft.com/office/officeart/2005/8/layout/cycle8"/>
    <dgm:cxn modelId="{DD9DB58A-96A1-A340-99BD-CD4408D2B0D4}" type="presParOf" srcId="{BBBE2396-1467-234F-83E0-6DDF27FC0876}" destId="{5803F272-5038-E94D-B87C-864F1FA387B8}" srcOrd="4" destOrd="0" presId="urn:microsoft.com/office/officeart/2005/8/layout/cycle8"/>
    <dgm:cxn modelId="{F7AC9826-F26F-BC49-8F24-3363F3C20D77}" type="presParOf" srcId="{BBBE2396-1467-234F-83E0-6DDF27FC0876}" destId="{82A67BE0-14AE-A542-9575-EA640AABB957}" srcOrd="5" destOrd="0" presId="urn:microsoft.com/office/officeart/2005/8/layout/cycle8"/>
    <dgm:cxn modelId="{DFDE9F8A-23D2-5C4F-AC86-98E07F69C2CC}" type="presParOf" srcId="{BBBE2396-1467-234F-83E0-6DDF27FC0876}" destId="{C8DD088C-BDDF-0544-9402-88549F0E198C}" srcOrd="6" destOrd="0" presId="urn:microsoft.com/office/officeart/2005/8/layout/cycle8"/>
    <dgm:cxn modelId="{378FAE6A-8F30-2449-BEFA-299D21D6319B}" type="presParOf" srcId="{BBBE2396-1467-234F-83E0-6DDF27FC0876}" destId="{C090DD04-E6C6-2649-825E-746234D35553}" srcOrd="7" destOrd="0" presId="urn:microsoft.com/office/officeart/2005/8/layout/cycle8"/>
    <dgm:cxn modelId="{BC030FEC-9F18-4643-9105-C18BDD88A661}" type="presParOf" srcId="{BBBE2396-1467-234F-83E0-6DDF27FC0876}" destId="{55EB1388-6E8E-A642-8A04-B6ABECD2DF93}" srcOrd="8" destOrd="0" presId="urn:microsoft.com/office/officeart/2005/8/layout/cycle8"/>
    <dgm:cxn modelId="{9768CDC5-DB81-F94F-AD92-B8E8AB177869}" type="presParOf" srcId="{BBBE2396-1467-234F-83E0-6DDF27FC0876}" destId="{C3D1357D-C0E8-B64B-9116-0A53240FF752}" srcOrd="9" destOrd="0" presId="urn:microsoft.com/office/officeart/2005/8/layout/cycle8"/>
    <dgm:cxn modelId="{A61C195E-D106-EB47-B91D-C72542B1B343}" type="presParOf" srcId="{BBBE2396-1467-234F-83E0-6DDF27FC0876}" destId="{4F05E654-3635-1644-89DE-CA5D082A40F7}" srcOrd="10" destOrd="0" presId="urn:microsoft.com/office/officeart/2005/8/layout/cycle8"/>
    <dgm:cxn modelId="{C10C38C7-B484-7D44-B278-C747021BAC52}" type="presParOf" srcId="{BBBE2396-1467-234F-83E0-6DDF27FC0876}" destId="{797319A5-A02C-FB47-B1DC-A34DBA9E028E}" srcOrd="11" destOrd="0" presId="urn:microsoft.com/office/officeart/2005/8/layout/cycle8"/>
    <dgm:cxn modelId="{A0553112-0995-E044-8EC6-1871995A07D1}" type="presParOf" srcId="{BBBE2396-1467-234F-83E0-6DDF27FC0876}" destId="{BB7C0725-10AC-A94F-9C2E-3F6EEB6B563D}" srcOrd="12" destOrd="0" presId="urn:microsoft.com/office/officeart/2005/8/layout/cycle8"/>
    <dgm:cxn modelId="{90560845-66EB-6842-BD4C-F79A4181D746}" type="presParOf" srcId="{BBBE2396-1467-234F-83E0-6DDF27FC0876}" destId="{BC011456-103C-AC45-9E0F-A5D8FCB5195C}" srcOrd="13" destOrd="0" presId="urn:microsoft.com/office/officeart/2005/8/layout/cycle8"/>
    <dgm:cxn modelId="{6F119C47-5FB8-FD42-9A20-133514DC091D}" type="presParOf" srcId="{BBBE2396-1467-234F-83E0-6DDF27FC0876}" destId="{2C54D569-B759-D541-8327-1029225130FA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D7AC60-9D74-9944-B60D-EBBF6152C213}" type="doc">
      <dgm:prSet loTypeId="urn:microsoft.com/office/officeart/2005/8/layout/radial6" loCatId="cycle" qsTypeId="urn:microsoft.com/office/officeart/2005/8/quickstyle/simple4" qsCatId="simple" csTypeId="urn:microsoft.com/office/officeart/2005/8/colors/colorful1#2" csCatId="colorful" phldr="1"/>
      <dgm:spPr/>
      <dgm:t>
        <a:bodyPr/>
        <a:lstStyle/>
        <a:p>
          <a:endParaRPr lang="es-ES_tradnl"/>
        </a:p>
      </dgm:t>
    </dgm:pt>
    <dgm:pt modelId="{6C19F706-2128-8C4C-83EC-EAB9C906FDE1}">
      <dgm:prSet phldrT="[Texto]"/>
      <dgm:spPr/>
      <dgm:t>
        <a:bodyPr/>
        <a:lstStyle/>
        <a:p>
          <a:r>
            <a:rPr lang="es-ES_tradnl" b="1" dirty="0" smtClean="0">
              <a:solidFill>
                <a:srgbClr val="000000"/>
              </a:solidFill>
            </a:rPr>
            <a:t>Diagnostico participativo</a:t>
          </a:r>
          <a:endParaRPr lang="es-ES_tradnl" b="1" dirty="0">
            <a:solidFill>
              <a:srgbClr val="000000"/>
            </a:solidFill>
          </a:endParaRPr>
        </a:p>
      </dgm:t>
    </dgm:pt>
    <dgm:pt modelId="{5D358F25-9BFD-DF41-B6AA-E6CF0723F463}" type="parTrans" cxnId="{6939FE38-E5D4-954A-98FB-8396B7C0F9E4}">
      <dgm:prSet/>
      <dgm:spPr/>
      <dgm:t>
        <a:bodyPr/>
        <a:lstStyle/>
        <a:p>
          <a:endParaRPr lang="es-ES_tradnl"/>
        </a:p>
      </dgm:t>
    </dgm:pt>
    <dgm:pt modelId="{B4B0274C-B7D4-6B45-8EDB-7F26BA95D5E7}" type="sibTrans" cxnId="{6939FE38-E5D4-954A-98FB-8396B7C0F9E4}">
      <dgm:prSet/>
      <dgm:spPr/>
      <dgm:t>
        <a:bodyPr/>
        <a:lstStyle/>
        <a:p>
          <a:endParaRPr lang="es-ES_tradnl"/>
        </a:p>
      </dgm:t>
    </dgm:pt>
    <dgm:pt modelId="{762C2A5B-934A-6A45-B590-51A101374E58}">
      <dgm:prSet phldrT="[Texto]"/>
      <dgm:spPr/>
      <dgm:t>
        <a:bodyPr/>
        <a:lstStyle/>
        <a:p>
          <a:r>
            <a:rPr lang="es-ES_tradnl" b="1" dirty="0" smtClean="0">
              <a:solidFill>
                <a:srgbClr val="000000"/>
              </a:solidFill>
            </a:rPr>
            <a:t>Poblaciones Juventudes, Mujeres, infancia</a:t>
          </a:r>
          <a:endParaRPr lang="es-ES_tradnl" b="1" dirty="0">
            <a:solidFill>
              <a:srgbClr val="000000"/>
            </a:solidFill>
          </a:endParaRPr>
        </a:p>
      </dgm:t>
    </dgm:pt>
    <dgm:pt modelId="{0C1CFB34-9C56-8C45-B16C-7A9C6289EBC5}" type="parTrans" cxnId="{D49F0593-1F37-014A-846C-EA33582B460D}">
      <dgm:prSet/>
      <dgm:spPr/>
      <dgm:t>
        <a:bodyPr/>
        <a:lstStyle/>
        <a:p>
          <a:endParaRPr lang="es-ES_tradnl"/>
        </a:p>
      </dgm:t>
    </dgm:pt>
    <dgm:pt modelId="{A0EDD1FC-9986-214C-910A-FA4A3277C6D7}" type="sibTrans" cxnId="{D49F0593-1F37-014A-846C-EA33582B460D}">
      <dgm:prSet/>
      <dgm:spPr/>
      <dgm:t>
        <a:bodyPr/>
        <a:lstStyle/>
        <a:p>
          <a:endParaRPr lang="es-ES_tradnl" dirty="0"/>
        </a:p>
      </dgm:t>
    </dgm:pt>
    <dgm:pt modelId="{39FD5A7E-79FF-134C-874E-489A42DA6878}">
      <dgm:prSet phldrT="[Texto]"/>
      <dgm:spPr/>
      <dgm:t>
        <a:bodyPr/>
        <a:lstStyle/>
        <a:p>
          <a:r>
            <a:rPr lang="es-ES_tradnl" b="1" dirty="0" smtClean="0">
              <a:solidFill>
                <a:srgbClr val="000000"/>
              </a:solidFill>
            </a:rPr>
            <a:t>Espacialidad Adolescentes conflicto con la ley y Cárceles </a:t>
          </a:r>
          <a:endParaRPr lang="es-ES_tradnl" b="1" dirty="0">
            <a:solidFill>
              <a:srgbClr val="000000"/>
            </a:solidFill>
          </a:endParaRPr>
        </a:p>
      </dgm:t>
    </dgm:pt>
    <dgm:pt modelId="{6B53E98E-4DEF-4741-98C4-C1A80F178F1B}" type="parTrans" cxnId="{182EF0AA-315B-A24C-AEDF-2754DBD14A12}">
      <dgm:prSet/>
      <dgm:spPr/>
      <dgm:t>
        <a:bodyPr/>
        <a:lstStyle/>
        <a:p>
          <a:endParaRPr lang="es-ES_tradnl"/>
        </a:p>
      </dgm:t>
    </dgm:pt>
    <dgm:pt modelId="{E4534920-F978-CB4E-BF04-4675E1AC1368}" type="sibTrans" cxnId="{182EF0AA-315B-A24C-AEDF-2754DBD14A12}">
      <dgm:prSet/>
      <dgm:spPr/>
      <dgm:t>
        <a:bodyPr/>
        <a:lstStyle/>
        <a:p>
          <a:endParaRPr lang="es-ES_tradnl" dirty="0"/>
        </a:p>
      </dgm:t>
    </dgm:pt>
    <dgm:pt modelId="{CF96E290-A7D7-EF4E-9866-403FBFE28B3E}">
      <dgm:prSet phldrT="[Texto]"/>
      <dgm:spPr/>
      <dgm:t>
        <a:bodyPr/>
        <a:lstStyle/>
        <a:p>
          <a:r>
            <a:rPr lang="es-ES_tradnl" b="1" dirty="0" smtClean="0">
              <a:solidFill>
                <a:srgbClr val="000000"/>
              </a:solidFill>
            </a:rPr>
            <a:t>Policías, Docentes, MP, Ministros de culto, Médicos, Periodistas   </a:t>
          </a:r>
          <a:endParaRPr lang="es-ES_tradnl" b="1" dirty="0">
            <a:solidFill>
              <a:srgbClr val="000000"/>
            </a:solidFill>
          </a:endParaRPr>
        </a:p>
      </dgm:t>
    </dgm:pt>
    <dgm:pt modelId="{11930232-720B-C640-AD98-512C620D00D7}" type="parTrans" cxnId="{6063037F-B53D-7148-91CE-7BDB4588A73E}">
      <dgm:prSet/>
      <dgm:spPr/>
      <dgm:t>
        <a:bodyPr/>
        <a:lstStyle/>
        <a:p>
          <a:endParaRPr lang="es-ES_tradnl"/>
        </a:p>
      </dgm:t>
    </dgm:pt>
    <dgm:pt modelId="{5781BE2D-7EE8-9941-A808-C130CB5BAF35}" type="sibTrans" cxnId="{6063037F-B53D-7148-91CE-7BDB4588A73E}">
      <dgm:prSet/>
      <dgm:spPr/>
      <dgm:t>
        <a:bodyPr/>
        <a:lstStyle/>
        <a:p>
          <a:endParaRPr lang="es-ES_tradnl" dirty="0"/>
        </a:p>
      </dgm:t>
    </dgm:pt>
    <dgm:pt modelId="{2F636816-701E-4746-AA45-423A68ED9053}">
      <dgm:prSet phldrT="[Texto]"/>
      <dgm:spPr/>
      <dgm:t>
        <a:bodyPr/>
        <a:lstStyle/>
        <a:p>
          <a:r>
            <a:rPr lang="es-ES_tradnl" b="1" dirty="0" smtClean="0">
              <a:solidFill>
                <a:srgbClr val="000000"/>
              </a:solidFill>
            </a:rPr>
            <a:t>Escuelas Docentes, alumnos padres de familia  </a:t>
          </a:r>
          <a:endParaRPr lang="es-ES_tradnl" b="1" dirty="0">
            <a:solidFill>
              <a:srgbClr val="000000"/>
            </a:solidFill>
          </a:endParaRPr>
        </a:p>
      </dgm:t>
    </dgm:pt>
    <dgm:pt modelId="{F0179311-8E64-4B43-90EE-C674D248552D}" type="parTrans" cxnId="{4688598F-6B57-3246-88D7-3A2DC237108C}">
      <dgm:prSet/>
      <dgm:spPr/>
      <dgm:t>
        <a:bodyPr/>
        <a:lstStyle/>
        <a:p>
          <a:endParaRPr lang="es-ES_tradnl"/>
        </a:p>
      </dgm:t>
    </dgm:pt>
    <dgm:pt modelId="{1481F315-12E4-0B49-ADA7-5AB19FDA71C3}" type="sibTrans" cxnId="{4688598F-6B57-3246-88D7-3A2DC237108C}">
      <dgm:prSet/>
      <dgm:spPr/>
      <dgm:t>
        <a:bodyPr/>
        <a:lstStyle/>
        <a:p>
          <a:endParaRPr lang="es-ES_tradnl" dirty="0"/>
        </a:p>
      </dgm:t>
    </dgm:pt>
    <dgm:pt modelId="{9EB106D6-08EF-0D40-80B9-7D5BBEC00B5F}" type="pres">
      <dgm:prSet presAssocID="{08D7AC60-9D74-9944-B60D-EBBF6152C21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C72C6377-2710-314C-BFB5-DA7CAF0839B2}" type="pres">
      <dgm:prSet presAssocID="{6C19F706-2128-8C4C-83EC-EAB9C906FDE1}" presName="centerShape" presStyleLbl="node0" presStyleIdx="0" presStyleCnt="1"/>
      <dgm:spPr/>
      <dgm:t>
        <a:bodyPr/>
        <a:lstStyle/>
        <a:p>
          <a:endParaRPr lang="es-ES_tradnl"/>
        </a:p>
      </dgm:t>
    </dgm:pt>
    <dgm:pt modelId="{F3C18BF4-F126-DB42-A5FF-B96DE56B7DD3}" type="pres">
      <dgm:prSet presAssocID="{762C2A5B-934A-6A45-B590-51A101374E5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FA6CBEE-0FA0-1441-9933-9C628B277F81}" type="pres">
      <dgm:prSet presAssocID="{762C2A5B-934A-6A45-B590-51A101374E58}" presName="dummy" presStyleCnt="0"/>
      <dgm:spPr/>
    </dgm:pt>
    <dgm:pt modelId="{4FF65518-FD0F-4849-84AA-3803263A9D58}" type="pres">
      <dgm:prSet presAssocID="{A0EDD1FC-9986-214C-910A-FA4A3277C6D7}" presName="sibTrans" presStyleLbl="sibTrans2D1" presStyleIdx="0" presStyleCnt="4"/>
      <dgm:spPr/>
      <dgm:t>
        <a:bodyPr/>
        <a:lstStyle/>
        <a:p>
          <a:endParaRPr lang="es-ES_tradnl"/>
        </a:p>
      </dgm:t>
    </dgm:pt>
    <dgm:pt modelId="{2F5B6181-DDAA-EC49-95B4-03D7800064E3}" type="pres">
      <dgm:prSet presAssocID="{39FD5A7E-79FF-134C-874E-489A42DA687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7477166-8DF7-B743-8997-7243C4B18F04}" type="pres">
      <dgm:prSet presAssocID="{39FD5A7E-79FF-134C-874E-489A42DA6878}" presName="dummy" presStyleCnt="0"/>
      <dgm:spPr/>
    </dgm:pt>
    <dgm:pt modelId="{35FC271E-6FFF-4F41-9179-5AED4E6D39BC}" type="pres">
      <dgm:prSet presAssocID="{E4534920-F978-CB4E-BF04-4675E1AC1368}" presName="sibTrans" presStyleLbl="sibTrans2D1" presStyleIdx="1" presStyleCnt="4"/>
      <dgm:spPr/>
      <dgm:t>
        <a:bodyPr/>
        <a:lstStyle/>
        <a:p>
          <a:endParaRPr lang="es-ES_tradnl"/>
        </a:p>
      </dgm:t>
    </dgm:pt>
    <dgm:pt modelId="{A1FA8190-161D-4B4D-8C81-210F8710F281}" type="pres">
      <dgm:prSet presAssocID="{CF96E290-A7D7-EF4E-9866-403FBFE28B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87F1A30A-3FCB-9243-A49F-829F3A0528FD}" type="pres">
      <dgm:prSet presAssocID="{CF96E290-A7D7-EF4E-9866-403FBFE28B3E}" presName="dummy" presStyleCnt="0"/>
      <dgm:spPr/>
    </dgm:pt>
    <dgm:pt modelId="{B31D1965-01B3-7D43-90FA-43272A2497D4}" type="pres">
      <dgm:prSet presAssocID="{5781BE2D-7EE8-9941-A808-C130CB5BAF35}" presName="sibTrans" presStyleLbl="sibTrans2D1" presStyleIdx="2" presStyleCnt="4"/>
      <dgm:spPr/>
      <dgm:t>
        <a:bodyPr/>
        <a:lstStyle/>
        <a:p>
          <a:endParaRPr lang="es-ES_tradnl"/>
        </a:p>
      </dgm:t>
    </dgm:pt>
    <dgm:pt modelId="{F59EED5D-1379-FE4E-A16F-608C5527C61E}" type="pres">
      <dgm:prSet presAssocID="{2F636816-701E-4746-AA45-423A68ED905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A97B35A1-470D-D24D-83C4-FC3D485D5BBC}" type="pres">
      <dgm:prSet presAssocID="{2F636816-701E-4746-AA45-423A68ED9053}" presName="dummy" presStyleCnt="0"/>
      <dgm:spPr/>
    </dgm:pt>
    <dgm:pt modelId="{23ED53EF-F58C-A84C-BE68-CB941FE5E09E}" type="pres">
      <dgm:prSet presAssocID="{1481F315-12E4-0B49-ADA7-5AB19FDA71C3}" presName="sibTrans" presStyleLbl="sibTrans2D1" presStyleIdx="3" presStyleCnt="4"/>
      <dgm:spPr/>
      <dgm:t>
        <a:bodyPr/>
        <a:lstStyle/>
        <a:p>
          <a:endParaRPr lang="es-ES_tradnl"/>
        </a:p>
      </dgm:t>
    </dgm:pt>
  </dgm:ptLst>
  <dgm:cxnLst>
    <dgm:cxn modelId="{BF8E0C28-42FF-BF4B-8D82-ACD46E70F555}" type="presOf" srcId="{2F636816-701E-4746-AA45-423A68ED9053}" destId="{F59EED5D-1379-FE4E-A16F-608C5527C61E}" srcOrd="0" destOrd="0" presId="urn:microsoft.com/office/officeart/2005/8/layout/radial6"/>
    <dgm:cxn modelId="{FDD6B49D-771F-384A-A0A8-304F87C544CE}" type="presOf" srcId="{39FD5A7E-79FF-134C-874E-489A42DA6878}" destId="{2F5B6181-DDAA-EC49-95B4-03D7800064E3}" srcOrd="0" destOrd="0" presId="urn:microsoft.com/office/officeart/2005/8/layout/radial6"/>
    <dgm:cxn modelId="{9B6D383F-27C5-674A-8A6E-4DCD958E134F}" type="presOf" srcId="{1481F315-12E4-0B49-ADA7-5AB19FDA71C3}" destId="{23ED53EF-F58C-A84C-BE68-CB941FE5E09E}" srcOrd="0" destOrd="0" presId="urn:microsoft.com/office/officeart/2005/8/layout/radial6"/>
    <dgm:cxn modelId="{6063037F-B53D-7148-91CE-7BDB4588A73E}" srcId="{6C19F706-2128-8C4C-83EC-EAB9C906FDE1}" destId="{CF96E290-A7D7-EF4E-9866-403FBFE28B3E}" srcOrd="2" destOrd="0" parTransId="{11930232-720B-C640-AD98-512C620D00D7}" sibTransId="{5781BE2D-7EE8-9941-A808-C130CB5BAF35}"/>
    <dgm:cxn modelId="{BE45E521-4B08-104B-8C9C-0F1112CC116D}" type="presOf" srcId="{08D7AC60-9D74-9944-B60D-EBBF6152C213}" destId="{9EB106D6-08EF-0D40-80B9-7D5BBEC00B5F}" srcOrd="0" destOrd="0" presId="urn:microsoft.com/office/officeart/2005/8/layout/radial6"/>
    <dgm:cxn modelId="{12C81AB5-80EA-B345-8EB3-81129B536613}" type="presOf" srcId="{762C2A5B-934A-6A45-B590-51A101374E58}" destId="{F3C18BF4-F126-DB42-A5FF-B96DE56B7DD3}" srcOrd="0" destOrd="0" presId="urn:microsoft.com/office/officeart/2005/8/layout/radial6"/>
    <dgm:cxn modelId="{E42CB077-86FF-7343-B9C3-6829CC9FF1C5}" type="presOf" srcId="{A0EDD1FC-9986-214C-910A-FA4A3277C6D7}" destId="{4FF65518-FD0F-4849-84AA-3803263A9D58}" srcOrd="0" destOrd="0" presId="urn:microsoft.com/office/officeart/2005/8/layout/radial6"/>
    <dgm:cxn modelId="{6939FE38-E5D4-954A-98FB-8396B7C0F9E4}" srcId="{08D7AC60-9D74-9944-B60D-EBBF6152C213}" destId="{6C19F706-2128-8C4C-83EC-EAB9C906FDE1}" srcOrd="0" destOrd="0" parTransId="{5D358F25-9BFD-DF41-B6AA-E6CF0723F463}" sibTransId="{B4B0274C-B7D4-6B45-8EDB-7F26BA95D5E7}"/>
    <dgm:cxn modelId="{34B30E5E-2AFD-2B47-9308-16A10BD5BB7F}" type="presOf" srcId="{5781BE2D-7EE8-9941-A808-C130CB5BAF35}" destId="{B31D1965-01B3-7D43-90FA-43272A2497D4}" srcOrd="0" destOrd="0" presId="urn:microsoft.com/office/officeart/2005/8/layout/radial6"/>
    <dgm:cxn modelId="{D49F0593-1F37-014A-846C-EA33582B460D}" srcId="{6C19F706-2128-8C4C-83EC-EAB9C906FDE1}" destId="{762C2A5B-934A-6A45-B590-51A101374E58}" srcOrd="0" destOrd="0" parTransId="{0C1CFB34-9C56-8C45-B16C-7A9C6289EBC5}" sibTransId="{A0EDD1FC-9986-214C-910A-FA4A3277C6D7}"/>
    <dgm:cxn modelId="{182EF0AA-315B-A24C-AEDF-2754DBD14A12}" srcId="{6C19F706-2128-8C4C-83EC-EAB9C906FDE1}" destId="{39FD5A7E-79FF-134C-874E-489A42DA6878}" srcOrd="1" destOrd="0" parTransId="{6B53E98E-4DEF-4741-98C4-C1A80F178F1B}" sibTransId="{E4534920-F978-CB4E-BF04-4675E1AC1368}"/>
    <dgm:cxn modelId="{4688598F-6B57-3246-88D7-3A2DC237108C}" srcId="{6C19F706-2128-8C4C-83EC-EAB9C906FDE1}" destId="{2F636816-701E-4746-AA45-423A68ED9053}" srcOrd="3" destOrd="0" parTransId="{F0179311-8E64-4B43-90EE-C674D248552D}" sibTransId="{1481F315-12E4-0B49-ADA7-5AB19FDA71C3}"/>
    <dgm:cxn modelId="{6643839D-6A7B-B64D-9A61-40ADF6EDEA73}" type="presOf" srcId="{CF96E290-A7D7-EF4E-9866-403FBFE28B3E}" destId="{A1FA8190-161D-4B4D-8C81-210F8710F281}" srcOrd="0" destOrd="0" presId="urn:microsoft.com/office/officeart/2005/8/layout/radial6"/>
    <dgm:cxn modelId="{67054DB3-C483-2C48-81B1-02A29B11F8F1}" type="presOf" srcId="{6C19F706-2128-8C4C-83EC-EAB9C906FDE1}" destId="{C72C6377-2710-314C-BFB5-DA7CAF0839B2}" srcOrd="0" destOrd="0" presId="urn:microsoft.com/office/officeart/2005/8/layout/radial6"/>
    <dgm:cxn modelId="{86698915-7B51-1948-BEE7-DFE9BF68E981}" type="presOf" srcId="{E4534920-F978-CB4E-BF04-4675E1AC1368}" destId="{35FC271E-6FFF-4F41-9179-5AED4E6D39BC}" srcOrd="0" destOrd="0" presId="urn:microsoft.com/office/officeart/2005/8/layout/radial6"/>
    <dgm:cxn modelId="{9E3A70DC-CAD6-6143-8DB5-42A0077893E2}" type="presParOf" srcId="{9EB106D6-08EF-0D40-80B9-7D5BBEC00B5F}" destId="{C72C6377-2710-314C-BFB5-DA7CAF0839B2}" srcOrd="0" destOrd="0" presId="urn:microsoft.com/office/officeart/2005/8/layout/radial6"/>
    <dgm:cxn modelId="{3D62116F-3477-5242-8B15-EED2DA3AF90F}" type="presParOf" srcId="{9EB106D6-08EF-0D40-80B9-7D5BBEC00B5F}" destId="{F3C18BF4-F126-DB42-A5FF-B96DE56B7DD3}" srcOrd="1" destOrd="0" presId="urn:microsoft.com/office/officeart/2005/8/layout/radial6"/>
    <dgm:cxn modelId="{44D33FC9-1EAB-AC4B-89C4-DE1C29FDB76C}" type="presParOf" srcId="{9EB106D6-08EF-0D40-80B9-7D5BBEC00B5F}" destId="{6FA6CBEE-0FA0-1441-9933-9C628B277F81}" srcOrd="2" destOrd="0" presId="urn:microsoft.com/office/officeart/2005/8/layout/radial6"/>
    <dgm:cxn modelId="{F7B51CBC-E0C9-BE4A-914D-539B03D53CCC}" type="presParOf" srcId="{9EB106D6-08EF-0D40-80B9-7D5BBEC00B5F}" destId="{4FF65518-FD0F-4849-84AA-3803263A9D58}" srcOrd="3" destOrd="0" presId="urn:microsoft.com/office/officeart/2005/8/layout/radial6"/>
    <dgm:cxn modelId="{6FD8FEA7-54CB-8241-9071-A31C2F5573DF}" type="presParOf" srcId="{9EB106D6-08EF-0D40-80B9-7D5BBEC00B5F}" destId="{2F5B6181-DDAA-EC49-95B4-03D7800064E3}" srcOrd="4" destOrd="0" presId="urn:microsoft.com/office/officeart/2005/8/layout/radial6"/>
    <dgm:cxn modelId="{CA22D877-A6F0-F941-9AA1-24AE06E9A751}" type="presParOf" srcId="{9EB106D6-08EF-0D40-80B9-7D5BBEC00B5F}" destId="{17477166-8DF7-B743-8997-7243C4B18F04}" srcOrd="5" destOrd="0" presId="urn:microsoft.com/office/officeart/2005/8/layout/radial6"/>
    <dgm:cxn modelId="{A07C9CE5-2B72-FD4C-BAA6-687A20374819}" type="presParOf" srcId="{9EB106D6-08EF-0D40-80B9-7D5BBEC00B5F}" destId="{35FC271E-6FFF-4F41-9179-5AED4E6D39BC}" srcOrd="6" destOrd="0" presId="urn:microsoft.com/office/officeart/2005/8/layout/radial6"/>
    <dgm:cxn modelId="{3FCE7DA0-F9B4-734E-8E05-B3084F2AD9C1}" type="presParOf" srcId="{9EB106D6-08EF-0D40-80B9-7D5BBEC00B5F}" destId="{A1FA8190-161D-4B4D-8C81-210F8710F281}" srcOrd="7" destOrd="0" presId="urn:microsoft.com/office/officeart/2005/8/layout/radial6"/>
    <dgm:cxn modelId="{549C4283-6DA0-D841-95C1-500A300B671A}" type="presParOf" srcId="{9EB106D6-08EF-0D40-80B9-7D5BBEC00B5F}" destId="{87F1A30A-3FCB-9243-A49F-829F3A0528FD}" srcOrd="8" destOrd="0" presId="urn:microsoft.com/office/officeart/2005/8/layout/radial6"/>
    <dgm:cxn modelId="{F3F30DF6-AE82-FB4D-9AA9-2FBC58132C5D}" type="presParOf" srcId="{9EB106D6-08EF-0D40-80B9-7D5BBEC00B5F}" destId="{B31D1965-01B3-7D43-90FA-43272A2497D4}" srcOrd="9" destOrd="0" presId="urn:microsoft.com/office/officeart/2005/8/layout/radial6"/>
    <dgm:cxn modelId="{F01945D2-24B6-5247-AA54-10DC0C17AAAF}" type="presParOf" srcId="{9EB106D6-08EF-0D40-80B9-7D5BBEC00B5F}" destId="{F59EED5D-1379-FE4E-A16F-608C5527C61E}" srcOrd="10" destOrd="0" presId="urn:microsoft.com/office/officeart/2005/8/layout/radial6"/>
    <dgm:cxn modelId="{5CA30256-C66F-B14F-BF3E-689476A7B394}" type="presParOf" srcId="{9EB106D6-08EF-0D40-80B9-7D5BBEC00B5F}" destId="{A97B35A1-470D-D24D-83C4-FC3D485D5BBC}" srcOrd="11" destOrd="0" presId="urn:microsoft.com/office/officeart/2005/8/layout/radial6"/>
    <dgm:cxn modelId="{4999D3CB-F02A-2F45-902D-DAAFF60257D9}" type="presParOf" srcId="{9EB106D6-08EF-0D40-80B9-7D5BBEC00B5F}" destId="{23ED53EF-F58C-A84C-BE68-CB941FE5E09E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1AABD0-9641-B549-AA60-5BAF398F6B6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99649851-A7B1-7D47-9317-BDCACBE5C35F}">
      <dgm:prSet phldrT="[Texto]"/>
      <dgm:spPr/>
      <dgm:t>
        <a:bodyPr/>
        <a:lstStyle/>
        <a:p>
          <a:r>
            <a:rPr lang="es-ES_tradnl" b="1" noProof="0" dirty="0" smtClean="0">
              <a:solidFill>
                <a:schemeClr val="tx1"/>
              </a:solidFill>
            </a:rPr>
            <a:t>Escuelas secundarias </a:t>
          </a:r>
          <a:endParaRPr lang="es-ES_tradnl" b="1" noProof="0" dirty="0">
            <a:solidFill>
              <a:schemeClr val="tx1"/>
            </a:solidFill>
          </a:endParaRPr>
        </a:p>
      </dgm:t>
    </dgm:pt>
    <dgm:pt modelId="{F742FA88-799E-BB41-A078-6918804842AE}" type="parTrans" cxnId="{C570A513-B896-5943-9E05-348E273356CC}">
      <dgm:prSet/>
      <dgm:spPr/>
      <dgm:t>
        <a:bodyPr/>
        <a:lstStyle/>
        <a:p>
          <a:endParaRPr lang="es-ES_tradnl"/>
        </a:p>
      </dgm:t>
    </dgm:pt>
    <dgm:pt modelId="{69B3D10E-6935-4340-B9BD-BB296D8D5DAE}" type="sibTrans" cxnId="{C570A513-B896-5943-9E05-348E273356CC}">
      <dgm:prSet/>
      <dgm:spPr/>
      <dgm:t>
        <a:bodyPr/>
        <a:lstStyle/>
        <a:p>
          <a:endParaRPr lang="es-ES_tradnl"/>
        </a:p>
      </dgm:t>
    </dgm:pt>
    <dgm:pt modelId="{EA57CE62-12DE-E04D-8428-4A9CC513B6CA}">
      <dgm:prSet phldrT="[Texto]" custT="1"/>
      <dgm:spPr/>
      <dgm:t>
        <a:bodyPr/>
        <a:lstStyle/>
        <a:p>
          <a:r>
            <a:rPr lang="es-ES_tradnl" sz="1800" b="1" noProof="0" dirty="0" smtClean="0">
              <a:solidFill>
                <a:schemeClr val="tx1"/>
              </a:solidFill>
            </a:rPr>
            <a:t>Justicia restaurativa</a:t>
          </a:r>
          <a:endParaRPr lang="es-ES_tradnl" sz="1800" b="1" noProof="0" dirty="0">
            <a:solidFill>
              <a:schemeClr val="tx1"/>
            </a:solidFill>
          </a:endParaRPr>
        </a:p>
      </dgm:t>
    </dgm:pt>
    <dgm:pt modelId="{4B8746B5-DB32-3A46-9902-02CD5B622441}" type="parTrans" cxnId="{85DDC504-35AE-844B-B591-03133AA210DC}">
      <dgm:prSet/>
      <dgm:spPr/>
      <dgm:t>
        <a:bodyPr/>
        <a:lstStyle/>
        <a:p>
          <a:endParaRPr lang="es-ES_tradnl"/>
        </a:p>
      </dgm:t>
    </dgm:pt>
    <dgm:pt modelId="{F752FECF-6DB4-4C42-B57F-2AA006C3630C}" type="sibTrans" cxnId="{85DDC504-35AE-844B-B591-03133AA210DC}">
      <dgm:prSet/>
      <dgm:spPr/>
      <dgm:t>
        <a:bodyPr/>
        <a:lstStyle/>
        <a:p>
          <a:endParaRPr lang="es-ES_tradnl"/>
        </a:p>
      </dgm:t>
    </dgm:pt>
    <dgm:pt modelId="{DB77B169-4817-7A41-A0BB-60D45DDE5ADA}">
      <dgm:prSet phldrT="[Texto]" custT="1"/>
      <dgm:spPr/>
      <dgm:t>
        <a:bodyPr/>
        <a:lstStyle/>
        <a:p>
          <a:r>
            <a:rPr lang="es-ES_tradnl" sz="1800" b="1" noProof="0" dirty="0" smtClean="0">
              <a:solidFill>
                <a:schemeClr val="tx1"/>
              </a:solidFill>
            </a:rPr>
            <a:t>Equidad de Genero</a:t>
          </a:r>
          <a:endParaRPr lang="es-ES_tradnl" sz="1800" b="1" noProof="0" dirty="0">
            <a:solidFill>
              <a:schemeClr val="tx1"/>
            </a:solidFill>
          </a:endParaRPr>
        </a:p>
      </dgm:t>
    </dgm:pt>
    <dgm:pt modelId="{9904A92D-6023-DC44-A959-2377D92B9F6E}" type="parTrans" cxnId="{57EE5002-8E73-8C48-B3BD-8B113D94C681}">
      <dgm:prSet/>
      <dgm:spPr/>
      <dgm:t>
        <a:bodyPr/>
        <a:lstStyle/>
        <a:p>
          <a:endParaRPr lang="es-ES_tradnl"/>
        </a:p>
      </dgm:t>
    </dgm:pt>
    <dgm:pt modelId="{43B9F6A5-68C6-2140-B9D9-5225D7FF7C1D}" type="sibTrans" cxnId="{57EE5002-8E73-8C48-B3BD-8B113D94C681}">
      <dgm:prSet/>
      <dgm:spPr/>
      <dgm:t>
        <a:bodyPr/>
        <a:lstStyle/>
        <a:p>
          <a:endParaRPr lang="es-ES_tradnl"/>
        </a:p>
      </dgm:t>
    </dgm:pt>
    <dgm:pt modelId="{7E8E353D-6407-C34C-9925-48435DCF4D05}">
      <dgm:prSet phldrT="[Texto]"/>
      <dgm:spPr/>
      <dgm:t>
        <a:bodyPr/>
        <a:lstStyle/>
        <a:p>
          <a:r>
            <a:rPr lang="es-ES_tradnl" b="1" noProof="0" dirty="0" smtClean="0">
              <a:solidFill>
                <a:schemeClr val="tx1"/>
              </a:solidFill>
            </a:rPr>
            <a:t>Comunidades de adolescentes en conflicto con la ley </a:t>
          </a:r>
          <a:endParaRPr lang="es-ES_tradnl" b="1" noProof="0" dirty="0">
            <a:solidFill>
              <a:schemeClr val="tx1"/>
            </a:solidFill>
          </a:endParaRPr>
        </a:p>
      </dgm:t>
    </dgm:pt>
    <dgm:pt modelId="{34BF551A-B4CE-A141-8208-B0A226BBDD61}" type="parTrans" cxnId="{CD5E2CAD-73D9-7A4E-A872-90149CDF63A4}">
      <dgm:prSet/>
      <dgm:spPr/>
      <dgm:t>
        <a:bodyPr/>
        <a:lstStyle/>
        <a:p>
          <a:endParaRPr lang="es-ES_tradnl"/>
        </a:p>
      </dgm:t>
    </dgm:pt>
    <dgm:pt modelId="{A8B58EFA-4B8F-C24C-810D-AE30F5CADCF3}" type="sibTrans" cxnId="{CD5E2CAD-73D9-7A4E-A872-90149CDF63A4}">
      <dgm:prSet/>
      <dgm:spPr/>
      <dgm:t>
        <a:bodyPr/>
        <a:lstStyle/>
        <a:p>
          <a:endParaRPr lang="es-ES_tradnl"/>
        </a:p>
      </dgm:t>
    </dgm:pt>
    <dgm:pt modelId="{A5D3FDFD-193C-EF46-949B-A85A8BDD88B6}">
      <dgm:prSet phldrT="[Texto]" custT="1"/>
      <dgm:spPr/>
      <dgm:t>
        <a:bodyPr/>
        <a:lstStyle/>
        <a:p>
          <a:r>
            <a:rPr lang="es-ES_tradnl" sz="1800" b="1" noProof="0" dirty="0" smtClean="0">
              <a:solidFill>
                <a:schemeClr val="tx1"/>
              </a:solidFill>
            </a:rPr>
            <a:t>Medicación de conflictos</a:t>
          </a:r>
          <a:endParaRPr lang="es-ES_tradnl" sz="1800" b="1" noProof="0" dirty="0">
            <a:solidFill>
              <a:schemeClr val="tx1"/>
            </a:solidFill>
          </a:endParaRPr>
        </a:p>
      </dgm:t>
    </dgm:pt>
    <dgm:pt modelId="{534D0ADE-5089-474A-A252-E78BFF6858CA}" type="parTrans" cxnId="{42C6E843-9E2C-614A-9C10-F3C94D94705F}">
      <dgm:prSet/>
      <dgm:spPr/>
      <dgm:t>
        <a:bodyPr/>
        <a:lstStyle/>
        <a:p>
          <a:endParaRPr lang="es-ES_tradnl"/>
        </a:p>
      </dgm:t>
    </dgm:pt>
    <dgm:pt modelId="{9FDB5842-3ABC-6149-81AD-9FC94163C639}" type="sibTrans" cxnId="{42C6E843-9E2C-614A-9C10-F3C94D94705F}">
      <dgm:prSet/>
      <dgm:spPr/>
      <dgm:t>
        <a:bodyPr/>
        <a:lstStyle/>
        <a:p>
          <a:endParaRPr lang="es-ES_tradnl"/>
        </a:p>
      </dgm:t>
    </dgm:pt>
    <dgm:pt modelId="{08B6245F-EF55-2A47-8109-CE39C7FA5596}">
      <dgm:prSet phldrT="[Texto]" custT="1"/>
      <dgm:spPr/>
      <dgm:t>
        <a:bodyPr/>
        <a:lstStyle/>
        <a:p>
          <a:r>
            <a:rPr lang="es-ES_tradnl" sz="1800" b="1" noProof="0" dirty="0" smtClean="0">
              <a:solidFill>
                <a:schemeClr val="tx1"/>
              </a:solidFill>
            </a:rPr>
            <a:t>Empresas de transición </a:t>
          </a:r>
          <a:endParaRPr lang="es-ES_tradnl" sz="1800" b="1" noProof="0" dirty="0">
            <a:solidFill>
              <a:schemeClr val="tx1"/>
            </a:solidFill>
          </a:endParaRPr>
        </a:p>
      </dgm:t>
    </dgm:pt>
    <dgm:pt modelId="{9E7C9D93-26EB-3640-B703-2096609A23CD}" type="parTrans" cxnId="{6B9D43CC-F099-EE48-924D-59BB5D6ECAF3}">
      <dgm:prSet/>
      <dgm:spPr/>
      <dgm:t>
        <a:bodyPr/>
        <a:lstStyle/>
        <a:p>
          <a:endParaRPr lang="es-ES_tradnl"/>
        </a:p>
      </dgm:t>
    </dgm:pt>
    <dgm:pt modelId="{14F01239-384E-DA44-AEF5-E4FF71B91161}" type="sibTrans" cxnId="{6B9D43CC-F099-EE48-924D-59BB5D6ECAF3}">
      <dgm:prSet/>
      <dgm:spPr/>
      <dgm:t>
        <a:bodyPr/>
        <a:lstStyle/>
        <a:p>
          <a:endParaRPr lang="es-ES_tradnl"/>
        </a:p>
      </dgm:t>
    </dgm:pt>
    <dgm:pt modelId="{D191052E-DF38-F943-946B-B5618923EC3C}">
      <dgm:prSet phldrT="[Texto]"/>
      <dgm:spPr/>
      <dgm:t>
        <a:bodyPr/>
        <a:lstStyle/>
        <a:p>
          <a:r>
            <a:rPr lang="es-ES_tradnl" b="1" noProof="0" dirty="0" smtClean="0">
              <a:solidFill>
                <a:schemeClr val="tx1"/>
              </a:solidFill>
            </a:rPr>
            <a:t>Juventudes en espacios públicos </a:t>
          </a:r>
          <a:endParaRPr lang="es-ES_tradnl" b="1" noProof="0" dirty="0">
            <a:solidFill>
              <a:schemeClr val="tx1"/>
            </a:solidFill>
          </a:endParaRPr>
        </a:p>
      </dgm:t>
    </dgm:pt>
    <dgm:pt modelId="{81610D5D-0AB6-804E-826D-1BD63FB556B7}" type="parTrans" cxnId="{25B191AC-FC21-2249-9B16-96D6122C36D4}">
      <dgm:prSet/>
      <dgm:spPr/>
      <dgm:t>
        <a:bodyPr/>
        <a:lstStyle/>
        <a:p>
          <a:endParaRPr lang="es-ES_tradnl"/>
        </a:p>
      </dgm:t>
    </dgm:pt>
    <dgm:pt modelId="{E0D9465C-FA2A-2E48-BDA4-C0EC9463FBC0}" type="sibTrans" cxnId="{25B191AC-FC21-2249-9B16-96D6122C36D4}">
      <dgm:prSet/>
      <dgm:spPr/>
      <dgm:t>
        <a:bodyPr/>
        <a:lstStyle/>
        <a:p>
          <a:endParaRPr lang="es-ES_tradnl"/>
        </a:p>
      </dgm:t>
    </dgm:pt>
    <dgm:pt modelId="{4779FF3A-085A-6145-89B8-816443429EA6}">
      <dgm:prSet phldrT="[Texto]" custT="1"/>
      <dgm:spPr/>
      <dgm:t>
        <a:bodyPr/>
        <a:lstStyle/>
        <a:p>
          <a:r>
            <a:rPr lang="es-ES_tradnl" sz="1800" b="1" noProof="0" dirty="0" smtClean="0">
              <a:solidFill>
                <a:schemeClr val="tx1"/>
              </a:solidFill>
            </a:rPr>
            <a:t>Promoción de la paz, cultura urbana</a:t>
          </a:r>
          <a:endParaRPr lang="es-ES_tradnl" sz="1800" b="1" noProof="0" dirty="0">
            <a:solidFill>
              <a:schemeClr val="tx1"/>
            </a:solidFill>
          </a:endParaRPr>
        </a:p>
      </dgm:t>
    </dgm:pt>
    <dgm:pt modelId="{4C1B36B9-509C-A349-B253-560734E77EAB}" type="parTrans" cxnId="{6E18E154-9333-B24E-A880-67517F420BDC}">
      <dgm:prSet/>
      <dgm:spPr/>
      <dgm:t>
        <a:bodyPr/>
        <a:lstStyle/>
        <a:p>
          <a:endParaRPr lang="es-ES_tradnl"/>
        </a:p>
      </dgm:t>
    </dgm:pt>
    <dgm:pt modelId="{713115B3-E8E1-F74E-8451-8847C14BD0CD}" type="sibTrans" cxnId="{6E18E154-9333-B24E-A880-67517F420BDC}">
      <dgm:prSet/>
      <dgm:spPr/>
      <dgm:t>
        <a:bodyPr/>
        <a:lstStyle/>
        <a:p>
          <a:endParaRPr lang="es-ES_tradnl"/>
        </a:p>
      </dgm:t>
    </dgm:pt>
    <dgm:pt modelId="{A82C7FAD-772C-6942-9E9F-C17E2FB593B8}">
      <dgm:prSet phldrT="[Texto]" custT="1"/>
      <dgm:spPr/>
      <dgm:t>
        <a:bodyPr/>
        <a:lstStyle/>
        <a:p>
          <a:r>
            <a:rPr lang="es-ES_tradnl" sz="1800" b="1" noProof="0" dirty="0" smtClean="0">
              <a:solidFill>
                <a:schemeClr val="tx1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Times New Roman"/>
            </a:rPr>
            <a:t>Coexistencia, perdón y reparación (justicia restitutiva y restaurativa)</a:t>
          </a:r>
          <a:endParaRPr lang="es-ES_tradnl" sz="1800" b="1" noProof="0" dirty="0">
            <a:solidFill>
              <a:schemeClr val="tx1"/>
            </a:solidFill>
          </a:endParaRPr>
        </a:p>
      </dgm:t>
    </dgm:pt>
    <dgm:pt modelId="{064D2F21-6968-0F4F-9712-57D1DA1FD78B}" type="parTrans" cxnId="{F6B6D508-6D57-4C4C-BC20-FB783B19BFFA}">
      <dgm:prSet/>
      <dgm:spPr/>
      <dgm:t>
        <a:bodyPr/>
        <a:lstStyle/>
        <a:p>
          <a:endParaRPr lang="es-ES_tradnl"/>
        </a:p>
      </dgm:t>
    </dgm:pt>
    <dgm:pt modelId="{F538FB7F-DF82-D04F-A7E0-3266DBBA85A4}" type="sibTrans" cxnId="{F6B6D508-6D57-4C4C-BC20-FB783B19BFFA}">
      <dgm:prSet/>
      <dgm:spPr/>
      <dgm:t>
        <a:bodyPr/>
        <a:lstStyle/>
        <a:p>
          <a:endParaRPr lang="es-ES_tradnl"/>
        </a:p>
      </dgm:t>
    </dgm:pt>
    <dgm:pt modelId="{5FC0FF27-3765-AA49-802F-D122A0E836ED}">
      <dgm:prSet phldrT="[Texto]" custT="1"/>
      <dgm:spPr/>
      <dgm:t>
        <a:bodyPr/>
        <a:lstStyle/>
        <a:p>
          <a:r>
            <a:rPr lang="es-ES_tradnl" sz="1800" b="1" noProof="0" dirty="0" smtClean="0">
              <a:solidFill>
                <a:schemeClr val="tx1"/>
              </a:solidFill>
            </a:rPr>
            <a:t>Emprendimientos juveniles </a:t>
          </a:r>
          <a:endParaRPr lang="es-ES_tradnl" sz="1800" b="1" noProof="0" dirty="0">
            <a:solidFill>
              <a:schemeClr val="tx1"/>
            </a:solidFill>
          </a:endParaRPr>
        </a:p>
      </dgm:t>
    </dgm:pt>
    <dgm:pt modelId="{24F41738-3D6D-0C48-9BD2-8A6E5B6E5526}" type="parTrans" cxnId="{D6C97E6C-06E7-9443-A097-7A39CA0785E6}">
      <dgm:prSet/>
      <dgm:spPr/>
      <dgm:t>
        <a:bodyPr/>
        <a:lstStyle/>
        <a:p>
          <a:endParaRPr lang="es-ES_tradnl"/>
        </a:p>
      </dgm:t>
    </dgm:pt>
    <dgm:pt modelId="{CA740FB3-9DD2-484C-8C43-3FFC77EC4BFC}" type="sibTrans" cxnId="{D6C97E6C-06E7-9443-A097-7A39CA0785E6}">
      <dgm:prSet/>
      <dgm:spPr/>
      <dgm:t>
        <a:bodyPr/>
        <a:lstStyle/>
        <a:p>
          <a:endParaRPr lang="es-ES_tradnl"/>
        </a:p>
      </dgm:t>
    </dgm:pt>
    <dgm:pt modelId="{59EC4F3B-AB7E-6246-9CC8-B79E9454E964}">
      <dgm:prSet phldrT="[Texto]" custT="1"/>
      <dgm:spPr/>
      <dgm:t>
        <a:bodyPr/>
        <a:lstStyle/>
        <a:p>
          <a:r>
            <a:rPr lang="es-ES_tradnl" sz="1800" b="1" noProof="0" dirty="0" smtClean="0">
              <a:solidFill>
                <a:schemeClr val="tx1"/>
              </a:solidFill>
            </a:rPr>
            <a:t>HpV para la resiliencia </a:t>
          </a:r>
          <a:endParaRPr lang="es-ES_tradnl" sz="1800" b="1" noProof="0" dirty="0">
            <a:solidFill>
              <a:schemeClr val="tx1"/>
            </a:solidFill>
          </a:endParaRPr>
        </a:p>
      </dgm:t>
    </dgm:pt>
    <dgm:pt modelId="{8ABED686-EDEB-1942-9C11-2EB2AA3B6667}" type="parTrans" cxnId="{5DA4E0A2-AC1B-C242-B90B-1D251E5AEA4B}">
      <dgm:prSet/>
      <dgm:spPr/>
      <dgm:t>
        <a:bodyPr/>
        <a:lstStyle/>
        <a:p>
          <a:endParaRPr lang="es-ES_tradnl"/>
        </a:p>
      </dgm:t>
    </dgm:pt>
    <dgm:pt modelId="{6386F9F6-6A0D-CE4E-AF35-9EFDC6F2A078}" type="sibTrans" cxnId="{5DA4E0A2-AC1B-C242-B90B-1D251E5AEA4B}">
      <dgm:prSet/>
      <dgm:spPr/>
      <dgm:t>
        <a:bodyPr/>
        <a:lstStyle/>
        <a:p>
          <a:endParaRPr lang="es-ES_tradnl"/>
        </a:p>
      </dgm:t>
    </dgm:pt>
    <dgm:pt modelId="{291B368C-F20C-AF46-9A4A-0ADE9D1563DC}">
      <dgm:prSet phldrT="[Texto]"/>
      <dgm:spPr/>
      <dgm:t>
        <a:bodyPr/>
        <a:lstStyle/>
        <a:p>
          <a:r>
            <a:rPr lang="es-ES_tradnl" b="1" noProof="0" dirty="0" smtClean="0">
              <a:solidFill>
                <a:schemeClr val="tx1"/>
              </a:solidFill>
            </a:rPr>
            <a:t>Victimas </a:t>
          </a:r>
          <a:endParaRPr lang="es-ES_tradnl" b="1" noProof="0" dirty="0">
            <a:solidFill>
              <a:schemeClr val="tx1"/>
            </a:solidFill>
          </a:endParaRPr>
        </a:p>
      </dgm:t>
    </dgm:pt>
    <dgm:pt modelId="{3DA3F5EC-41ED-7447-9D2A-016DAEE2E109}" type="parTrans" cxnId="{9D6CE2E6-4947-8846-99AE-D8A417FF28DE}">
      <dgm:prSet/>
      <dgm:spPr/>
      <dgm:t>
        <a:bodyPr/>
        <a:lstStyle/>
        <a:p>
          <a:endParaRPr lang="es-ES_tradnl"/>
        </a:p>
      </dgm:t>
    </dgm:pt>
    <dgm:pt modelId="{78D41349-25B4-4E4C-970B-2C5EBC559FFA}" type="sibTrans" cxnId="{9D6CE2E6-4947-8846-99AE-D8A417FF28DE}">
      <dgm:prSet/>
      <dgm:spPr/>
      <dgm:t>
        <a:bodyPr/>
        <a:lstStyle/>
        <a:p>
          <a:endParaRPr lang="es-ES_tradnl"/>
        </a:p>
      </dgm:t>
    </dgm:pt>
    <dgm:pt modelId="{95EDBBDF-F031-A24C-B13A-5D9D093873FB}">
      <dgm:prSet phldrT="[Texto]" custT="1"/>
      <dgm:spPr/>
      <dgm:t>
        <a:bodyPr/>
        <a:lstStyle/>
        <a:p>
          <a:r>
            <a:rPr lang="es-ES_tradnl" sz="1800" b="1" noProof="0" dirty="0" smtClean="0">
              <a:solidFill>
                <a:schemeClr val="tx1"/>
              </a:solidFill>
            </a:rPr>
            <a:t>Programa de atención a huérfanos (escolar, alimentaria y terapéutica)  </a:t>
          </a:r>
          <a:endParaRPr lang="es-ES_tradnl" sz="1800" b="1" noProof="0" dirty="0">
            <a:solidFill>
              <a:schemeClr val="tx1"/>
            </a:solidFill>
          </a:endParaRPr>
        </a:p>
      </dgm:t>
    </dgm:pt>
    <dgm:pt modelId="{C2F4F0FF-C2DD-684D-896B-7C508FEB4F2C}" type="parTrans" cxnId="{E99FDB79-8E25-8D47-B14B-A649F5B2708A}">
      <dgm:prSet/>
      <dgm:spPr/>
      <dgm:t>
        <a:bodyPr/>
        <a:lstStyle/>
        <a:p>
          <a:endParaRPr lang="es-ES_tradnl"/>
        </a:p>
      </dgm:t>
    </dgm:pt>
    <dgm:pt modelId="{EF2FE4C8-A379-684C-8446-AF109101F274}" type="sibTrans" cxnId="{E99FDB79-8E25-8D47-B14B-A649F5B2708A}">
      <dgm:prSet/>
      <dgm:spPr/>
      <dgm:t>
        <a:bodyPr/>
        <a:lstStyle/>
        <a:p>
          <a:endParaRPr lang="es-ES_tradnl"/>
        </a:p>
      </dgm:t>
    </dgm:pt>
    <dgm:pt modelId="{607B5386-113F-CC41-AE95-3ED0CD255195}">
      <dgm:prSet phldrT="[Texto]" custT="1"/>
      <dgm:spPr/>
      <dgm:t>
        <a:bodyPr/>
        <a:lstStyle/>
        <a:p>
          <a:r>
            <a:rPr lang="es-ES_tradnl" sz="1800" b="1" noProof="0" dirty="0" smtClean="0">
              <a:solidFill>
                <a:schemeClr val="tx1"/>
              </a:solidFill>
            </a:rPr>
            <a:t>Atención terapéutica (duelo, justicia, perdón )</a:t>
          </a:r>
          <a:endParaRPr lang="es-ES_tradnl" sz="1800" b="1" noProof="0" dirty="0">
            <a:solidFill>
              <a:schemeClr val="tx1"/>
            </a:solidFill>
          </a:endParaRPr>
        </a:p>
      </dgm:t>
    </dgm:pt>
    <dgm:pt modelId="{BA9D13A7-2E0A-B44F-9FF0-849A5B8AA6DD}" type="parTrans" cxnId="{795EAE7D-A6B3-2245-B208-49C86E397DCD}">
      <dgm:prSet/>
      <dgm:spPr/>
      <dgm:t>
        <a:bodyPr/>
        <a:lstStyle/>
        <a:p>
          <a:endParaRPr lang="es-ES_tradnl"/>
        </a:p>
      </dgm:t>
    </dgm:pt>
    <dgm:pt modelId="{8B093981-A580-FE40-B83F-68CC7D2AAF00}" type="sibTrans" cxnId="{795EAE7D-A6B3-2245-B208-49C86E397DCD}">
      <dgm:prSet/>
      <dgm:spPr/>
      <dgm:t>
        <a:bodyPr/>
        <a:lstStyle/>
        <a:p>
          <a:endParaRPr lang="es-ES_tradnl"/>
        </a:p>
      </dgm:t>
    </dgm:pt>
    <dgm:pt modelId="{3795079B-6361-E749-B45D-4E2758EC41EA}">
      <dgm:prSet phldrT="[Texto]" custT="1"/>
      <dgm:spPr/>
      <dgm:t>
        <a:bodyPr/>
        <a:lstStyle/>
        <a:p>
          <a:r>
            <a:rPr lang="es-ES_tradnl" sz="1800" b="1" noProof="0" dirty="0" smtClean="0">
              <a:solidFill>
                <a:schemeClr val="tx1"/>
              </a:solidFill>
            </a:rPr>
            <a:t>Acceso a la justicia   </a:t>
          </a:r>
          <a:endParaRPr lang="es-ES_tradnl" sz="1800" b="1" noProof="0" dirty="0">
            <a:solidFill>
              <a:schemeClr val="tx1"/>
            </a:solidFill>
          </a:endParaRPr>
        </a:p>
      </dgm:t>
    </dgm:pt>
    <dgm:pt modelId="{29858EAF-8D26-944E-B5AB-DCDB8F521E0B}" type="parTrans" cxnId="{B9FF8166-DB17-1641-A8CD-A1B7074585E2}">
      <dgm:prSet/>
      <dgm:spPr/>
      <dgm:t>
        <a:bodyPr/>
        <a:lstStyle/>
        <a:p>
          <a:endParaRPr lang="es-ES_tradnl"/>
        </a:p>
      </dgm:t>
    </dgm:pt>
    <dgm:pt modelId="{C5511B9F-31C2-BF40-AB22-04868A0774BB}" type="sibTrans" cxnId="{B9FF8166-DB17-1641-A8CD-A1B7074585E2}">
      <dgm:prSet/>
      <dgm:spPr/>
      <dgm:t>
        <a:bodyPr/>
        <a:lstStyle/>
        <a:p>
          <a:endParaRPr lang="es-ES_tradnl"/>
        </a:p>
      </dgm:t>
    </dgm:pt>
    <dgm:pt modelId="{0B0CE4EC-63D2-A743-A58A-28911EFA656C}" type="pres">
      <dgm:prSet presAssocID="{3B1AABD0-9641-B549-AA60-5BAF398F6B6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9A5130D2-83F8-1A45-BD30-AD2CA4B68C17}" type="pres">
      <dgm:prSet presAssocID="{99649851-A7B1-7D47-9317-BDCACBE5C35F}" presName="linNode" presStyleCnt="0"/>
      <dgm:spPr/>
    </dgm:pt>
    <dgm:pt modelId="{8D8E87E7-5A37-F041-ADD1-B69DA0D78394}" type="pres">
      <dgm:prSet presAssocID="{99649851-A7B1-7D47-9317-BDCACBE5C35F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A747322A-9A9A-5245-98F4-3AF6CF0D5B7E}" type="pres">
      <dgm:prSet presAssocID="{99649851-A7B1-7D47-9317-BDCACBE5C35F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8C0B3B3-7923-EE40-BC3D-7FD948D15F63}" type="pres">
      <dgm:prSet presAssocID="{69B3D10E-6935-4340-B9BD-BB296D8D5DAE}" presName="sp" presStyleCnt="0"/>
      <dgm:spPr/>
    </dgm:pt>
    <dgm:pt modelId="{CC2551AB-F7FB-334D-A7EB-72766CFEC3E7}" type="pres">
      <dgm:prSet presAssocID="{7E8E353D-6407-C34C-9925-48435DCF4D05}" presName="linNode" presStyleCnt="0"/>
      <dgm:spPr/>
    </dgm:pt>
    <dgm:pt modelId="{A3912689-FEF0-A64D-8513-96A4544F2EDC}" type="pres">
      <dgm:prSet presAssocID="{7E8E353D-6407-C34C-9925-48435DCF4D05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35259A3-ABEA-994B-8933-899D8283A378}" type="pres">
      <dgm:prSet presAssocID="{7E8E353D-6407-C34C-9925-48435DCF4D05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89F8D9E2-3C1C-4E4F-90DF-8E2DDF55D48B}" type="pres">
      <dgm:prSet presAssocID="{A8B58EFA-4B8F-C24C-810D-AE30F5CADCF3}" presName="sp" presStyleCnt="0"/>
      <dgm:spPr/>
    </dgm:pt>
    <dgm:pt modelId="{9729B504-387C-5B4E-B863-FBE3AF995120}" type="pres">
      <dgm:prSet presAssocID="{D191052E-DF38-F943-946B-B5618923EC3C}" presName="linNode" presStyleCnt="0"/>
      <dgm:spPr/>
    </dgm:pt>
    <dgm:pt modelId="{E4409F32-C58B-AD4D-B68E-9C9EFC0E707B}" type="pres">
      <dgm:prSet presAssocID="{D191052E-DF38-F943-946B-B5618923EC3C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796267B-13BC-DA42-96EE-42A1DFDCB68D}" type="pres">
      <dgm:prSet presAssocID="{D191052E-DF38-F943-946B-B5618923EC3C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C3AF6A01-BBDF-2D4F-A6EC-C2D8AE0C8BAA}" type="pres">
      <dgm:prSet presAssocID="{E0D9465C-FA2A-2E48-BDA4-C0EC9463FBC0}" presName="sp" presStyleCnt="0"/>
      <dgm:spPr/>
    </dgm:pt>
    <dgm:pt modelId="{763680C4-CCC8-8B40-8F37-63E054850415}" type="pres">
      <dgm:prSet presAssocID="{291B368C-F20C-AF46-9A4A-0ADE9D1563DC}" presName="linNode" presStyleCnt="0"/>
      <dgm:spPr/>
    </dgm:pt>
    <dgm:pt modelId="{BB34EE81-3FDB-C749-811E-BB3808836C51}" type="pres">
      <dgm:prSet presAssocID="{291B368C-F20C-AF46-9A4A-0ADE9D1563DC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6A6D12C-0ECD-9546-BD50-E5421FDDD8EF}" type="pres">
      <dgm:prSet presAssocID="{291B368C-F20C-AF46-9A4A-0ADE9D1563DC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012BFBAC-F41E-0A4C-94EE-64CEB6CB7C62}" type="presOf" srcId="{A5D3FDFD-193C-EF46-949B-A85A8BDD88B6}" destId="{935259A3-ABEA-994B-8933-899D8283A378}" srcOrd="0" destOrd="0" presId="urn:microsoft.com/office/officeart/2005/8/layout/vList5"/>
    <dgm:cxn modelId="{F28016BD-81A7-DE40-AF48-9587E2A74C02}" type="presOf" srcId="{DB77B169-4817-7A41-A0BB-60D45DDE5ADA}" destId="{A747322A-9A9A-5245-98F4-3AF6CF0D5B7E}" srcOrd="0" destOrd="1" presId="urn:microsoft.com/office/officeart/2005/8/layout/vList5"/>
    <dgm:cxn modelId="{D6C97E6C-06E7-9443-A097-7A39CA0785E6}" srcId="{99649851-A7B1-7D47-9317-BDCACBE5C35F}" destId="{5FC0FF27-3765-AA49-802F-D122A0E836ED}" srcOrd="2" destOrd="0" parTransId="{24F41738-3D6D-0C48-9BD2-8A6E5B6E5526}" sibTransId="{CA740FB3-9DD2-484C-8C43-3FFC77EC4BFC}"/>
    <dgm:cxn modelId="{CF95173A-DB27-1F41-ABF8-DC2EA2243B2F}" type="presOf" srcId="{99649851-A7B1-7D47-9317-BDCACBE5C35F}" destId="{8D8E87E7-5A37-F041-ADD1-B69DA0D78394}" srcOrd="0" destOrd="0" presId="urn:microsoft.com/office/officeart/2005/8/layout/vList5"/>
    <dgm:cxn modelId="{0E450F7B-8A38-AF49-8CC9-C9B1D203FA36}" type="presOf" srcId="{4779FF3A-085A-6145-89B8-816443429EA6}" destId="{D796267B-13BC-DA42-96EE-42A1DFDCB68D}" srcOrd="0" destOrd="0" presId="urn:microsoft.com/office/officeart/2005/8/layout/vList5"/>
    <dgm:cxn modelId="{75E3A595-E914-7045-909C-14ACA3E73580}" type="presOf" srcId="{5FC0FF27-3765-AA49-802F-D122A0E836ED}" destId="{A747322A-9A9A-5245-98F4-3AF6CF0D5B7E}" srcOrd="0" destOrd="2" presId="urn:microsoft.com/office/officeart/2005/8/layout/vList5"/>
    <dgm:cxn modelId="{0C6E2E47-A028-3F40-85EE-028B971E4B8F}" type="presOf" srcId="{59EC4F3B-AB7E-6246-9CC8-B79E9454E964}" destId="{935259A3-ABEA-994B-8933-899D8283A378}" srcOrd="0" destOrd="2" presId="urn:microsoft.com/office/officeart/2005/8/layout/vList5"/>
    <dgm:cxn modelId="{6E18E154-9333-B24E-A880-67517F420BDC}" srcId="{D191052E-DF38-F943-946B-B5618923EC3C}" destId="{4779FF3A-085A-6145-89B8-816443429EA6}" srcOrd="0" destOrd="0" parTransId="{4C1B36B9-509C-A349-B253-560734E77EAB}" sibTransId="{713115B3-E8E1-F74E-8451-8847C14BD0CD}"/>
    <dgm:cxn modelId="{85DDC504-35AE-844B-B591-03133AA210DC}" srcId="{99649851-A7B1-7D47-9317-BDCACBE5C35F}" destId="{EA57CE62-12DE-E04D-8428-4A9CC513B6CA}" srcOrd="0" destOrd="0" parTransId="{4B8746B5-DB32-3A46-9902-02CD5B622441}" sibTransId="{F752FECF-6DB4-4C42-B57F-2AA006C3630C}"/>
    <dgm:cxn modelId="{7C74E141-C8B0-814E-A0BD-8E0975955BB3}" type="presOf" srcId="{7E8E353D-6407-C34C-9925-48435DCF4D05}" destId="{A3912689-FEF0-A64D-8513-96A4544F2EDC}" srcOrd="0" destOrd="0" presId="urn:microsoft.com/office/officeart/2005/8/layout/vList5"/>
    <dgm:cxn modelId="{E99FDB79-8E25-8D47-B14B-A649F5B2708A}" srcId="{291B368C-F20C-AF46-9A4A-0ADE9D1563DC}" destId="{95EDBBDF-F031-A24C-B13A-5D9D093873FB}" srcOrd="0" destOrd="0" parTransId="{C2F4F0FF-C2DD-684D-896B-7C508FEB4F2C}" sibTransId="{EF2FE4C8-A379-684C-8446-AF109101F274}"/>
    <dgm:cxn modelId="{EDFCE992-BE7A-8643-AAB9-2C1988374ACE}" type="presOf" srcId="{3795079B-6361-E749-B45D-4E2758EC41EA}" destId="{66A6D12C-0ECD-9546-BD50-E5421FDDD8EF}" srcOrd="0" destOrd="2" presId="urn:microsoft.com/office/officeart/2005/8/layout/vList5"/>
    <dgm:cxn modelId="{B9FF8166-DB17-1641-A8CD-A1B7074585E2}" srcId="{291B368C-F20C-AF46-9A4A-0ADE9D1563DC}" destId="{3795079B-6361-E749-B45D-4E2758EC41EA}" srcOrd="2" destOrd="0" parTransId="{29858EAF-8D26-944E-B5AB-DCDB8F521E0B}" sibTransId="{C5511B9F-31C2-BF40-AB22-04868A0774BB}"/>
    <dgm:cxn modelId="{F50955B0-B153-4C47-9B45-920AE6F5FED5}" type="presOf" srcId="{08B6245F-EF55-2A47-8109-CE39C7FA5596}" destId="{935259A3-ABEA-994B-8933-899D8283A378}" srcOrd="0" destOrd="1" presId="urn:microsoft.com/office/officeart/2005/8/layout/vList5"/>
    <dgm:cxn modelId="{6B9D43CC-F099-EE48-924D-59BB5D6ECAF3}" srcId="{7E8E353D-6407-C34C-9925-48435DCF4D05}" destId="{08B6245F-EF55-2A47-8109-CE39C7FA5596}" srcOrd="1" destOrd="0" parTransId="{9E7C9D93-26EB-3640-B703-2096609A23CD}" sibTransId="{14F01239-384E-DA44-AEF5-E4FF71B91161}"/>
    <dgm:cxn modelId="{0FE2484E-9701-A946-977B-4EDC310AB461}" type="presOf" srcId="{EA57CE62-12DE-E04D-8428-4A9CC513B6CA}" destId="{A747322A-9A9A-5245-98F4-3AF6CF0D5B7E}" srcOrd="0" destOrd="0" presId="urn:microsoft.com/office/officeart/2005/8/layout/vList5"/>
    <dgm:cxn modelId="{CD5E2CAD-73D9-7A4E-A872-90149CDF63A4}" srcId="{3B1AABD0-9641-B549-AA60-5BAF398F6B63}" destId="{7E8E353D-6407-C34C-9925-48435DCF4D05}" srcOrd="1" destOrd="0" parTransId="{34BF551A-B4CE-A141-8208-B0A226BBDD61}" sibTransId="{A8B58EFA-4B8F-C24C-810D-AE30F5CADCF3}"/>
    <dgm:cxn modelId="{57EE5002-8E73-8C48-B3BD-8B113D94C681}" srcId="{99649851-A7B1-7D47-9317-BDCACBE5C35F}" destId="{DB77B169-4817-7A41-A0BB-60D45DDE5ADA}" srcOrd="1" destOrd="0" parTransId="{9904A92D-6023-DC44-A959-2377D92B9F6E}" sibTransId="{43B9F6A5-68C6-2140-B9D9-5225D7FF7C1D}"/>
    <dgm:cxn modelId="{559DDA71-48DF-564C-A937-1F080A65872C}" type="presOf" srcId="{95EDBBDF-F031-A24C-B13A-5D9D093873FB}" destId="{66A6D12C-0ECD-9546-BD50-E5421FDDD8EF}" srcOrd="0" destOrd="0" presId="urn:microsoft.com/office/officeart/2005/8/layout/vList5"/>
    <dgm:cxn modelId="{952691FD-E056-D740-ACA7-92CC1432230A}" type="presOf" srcId="{607B5386-113F-CC41-AE95-3ED0CD255195}" destId="{66A6D12C-0ECD-9546-BD50-E5421FDDD8EF}" srcOrd="0" destOrd="1" presId="urn:microsoft.com/office/officeart/2005/8/layout/vList5"/>
    <dgm:cxn modelId="{42C6E843-9E2C-614A-9C10-F3C94D94705F}" srcId="{7E8E353D-6407-C34C-9925-48435DCF4D05}" destId="{A5D3FDFD-193C-EF46-949B-A85A8BDD88B6}" srcOrd="0" destOrd="0" parTransId="{534D0ADE-5089-474A-A252-E78BFF6858CA}" sibTransId="{9FDB5842-3ABC-6149-81AD-9FC94163C639}"/>
    <dgm:cxn modelId="{F6B6D508-6D57-4C4C-BC20-FB783B19BFFA}" srcId="{D191052E-DF38-F943-946B-B5618923EC3C}" destId="{A82C7FAD-772C-6942-9E9F-C17E2FB593B8}" srcOrd="1" destOrd="0" parTransId="{064D2F21-6968-0F4F-9712-57D1DA1FD78B}" sibTransId="{F538FB7F-DF82-D04F-A7E0-3266DBBA85A4}"/>
    <dgm:cxn modelId="{6B58E8DF-3A53-8F48-A8AD-F36352097C32}" type="presOf" srcId="{3B1AABD0-9641-B549-AA60-5BAF398F6B63}" destId="{0B0CE4EC-63D2-A743-A58A-28911EFA656C}" srcOrd="0" destOrd="0" presId="urn:microsoft.com/office/officeart/2005/8/layout/vList5"/>
    <dgm:cxn modelId="{5DA4E0A2-AC1B-C242-B90B-1D251E5AEA4B}" srcId="{7E8E353D-6407-C34C-9925-48435DCF4D05}" destId="{59EC4F3B-AB7E-6246-9CC8-B79E9454E964}" srcOrd="2" destOrd="0" parTransId="{8ABED686-EDEB-1942-9C11-2EB2AA3B6667}" sibTransId="{6386F9F6-6A0D-CE4E-AF35-9EFDC6F2A078}"/>
    <dgm:cxn modelId="{C570A513-B896-5943-9E05-348E273356CC}" srcId="{3B1AABD0-9641-B549-AA60-5BAF398F6B63}" destId="{99649851-A7B1-7D47-9317-BDCACBE5C35F}" srcOrd="0" destOrd="0" parTransId="{F742FA88-799E-BB41-A078-6918804842AE}" sibTransId="{69B3D10E-6935-4340-B9BD-BB296D8D5DAE}"/>
    <dgm:cxn modelId="{C27DC771-6B5C-024C-B0F7-4D44C122BA0D}" type="presOf" srcId="{D191052E-DF38-F943-946B-B5618923EC3C}" destId="{E4409F32-C58B-AD4D-B68E-9C9EFC0E707B}" srcOrd="0" destOrd="0" presId="urn:microsoft.com/office/officeart/2005/8/layout/vList5"/>
    <dgm:cxn modelId="{DA7FA640-76FC-EC4C-B852-90185236508B}" type="presOf" srcId="{291B368C-F20C-AF46-9A4A-0ADE9D1563DC}" destId="{BB34EE81-3FDB-C749-811E-BB3808836C51}" srcOrd="0" destOrd="0" presId="urn:microsoft.com/office/officeart/2005/8/layout/vList5"/>
    <dgm:cxn modelId="{CC9F18D4-EBDC-7842-86CD-D79DEAAEF9EB}" type="presOf" srcId="{A82C7FAD-772C-6942-9E9F-C17E2FB593B8}" destId="{D796267B-13BC-DA42-96EE-42A1DFDCB68D}" srcOrd="0" destOrd="1" presId="urn:microsoft.com/office/officeart/2005/8/layout/vList5"/>
    <dgm:cxn modelId="{9D6CE2E6-4947-8846-99AE-D8A417FF28DE}" srcId="{3B1AABD0-9641-B549-AA60-5BAF398F6B63}" destId="{291B368C-F20C-AF46-9A4A-0ADE9D1563DC}" srcOrd="3" destOrd="0" parTransId="{3DA3F5EC-41ED-7447-9D2A-016DAEE2E109}" sibTransId="{78D41349-25B4-4E4C-970B-2C5EBC559FFA}"/>
    <dgm:cxn modelId="{25B191AC-FC21-2249-9B16-96D6122C36D4}" srcId="{3B1AABD0-9641-B549-AA60-5BAF398F6B63}" destId="{D191052E-DF38-F943-946B-B5618923EC3C}" srcOrd="2" destOrd="0" parTransId="{81610D5D-0AB6-804E-826D-1BD63FB556B7}" sibTransId="{E0D9465C-FA2A-2E48-BDA4-C0EC9463FBC0}"/>
    <dgm:cxn modelId="{795EAE7D-A6B3-2245-B208-49C86E397DCD}" srcId="{291B368C-F20C-AF46-9A4A-0ADE9D1563DC}" destId="{607B5386-113F-CC41-AE95-3ED0CD255195}" srcOrd="1" destOrd="0" parTransId="{BA9D13A7-2E0A-B44F-9FF0-849A5B8AA6DD}" sibTransId="{8B093981-A580-FE40-B83F-68CC7D2AAF00}"/>
    <dgm:cxn modelId="{33B959F0-C9F5-E74C-9D8A-28A9DC37ECF3}" type="presParOf" srcId="{0B0CE4EC-63D2-A743-A58A-28911EFA656C}" destId="{9A5130D2-83F8-1A45-BD30-AD2CA4B68C17}" srcOrd="0" destOrd="0" presId="urn:microsoft.com/office/officeart/2005/8/layout/vList5"/>
    <dgm:cxn modelId="{AE71470D-AF7A-7A4B-8438-68995EC4BD38}" type="presParOf" srcId="{9A5130D2-83F8-1A45-BD30-AD2CA4B68C17}" destId="{8D8E87E7-5A37-F041-ADD1-B69DA0D78394}" srcOrd="0" destOrd="0" presId="urn:microsoft.com/office/officeart/2005/8/layout/vList5"/>
    <dgm:cxn modelId="{191B81A3-8976-9B4B-B20F-28EBB94709EE}" type="presParOf" srcId="{9A5130D2-83F8-1A45-BD30-AD2CA4B68C17}" destId="{A747322A-9A9A-5245-98F4-3AF6CF0D5B7E}" srcOrd="1" destOrd="0" presId="urn:microsoft.com/office/officeart/2005/8/layout/vList5"/>
    <dgm:cxn modelId="{CF2B3637-47A5-EE42-9E81-C9509CA663CF}" type="presParOf" srcId="{0B0CE4EC-63D2-A743-A58A-28911EFA656C}" destId="{78C0B3B3-7923-EE40-BC3D-7FD948D15F63}" srcOrd="1" destOrd="0" presId="urn:microsoft.com/office/officeart/2005/8/layout/vList5"/>
    <dgm:cxn modelId="{0E97812E-B955-9649-9155-B03CFE586F8D}" type="presParOf" srcId="{0B0CE4EC-63D2-A743-A58A-28911EFA656C}" destId="{CC2551AB-F7FB-334D-A7EB-72766CFEC3E7}" srcOrd="2" destOrd="0" presId="urn:microsoft.com/office/officeart/2005/8/layout/vList5"/>
    <dgm:cxn modelId="{C9BE4AB6-5CAA-8B41-B873-FFC6451A1DCE}" type="presParOf" srcId="{CC2551AB-F7FB-334D-A7EB-72766CFEC3E7}" destId="{A3912689-FEF0-A64D-8513-96A4544F2EDC}" srcOrd="0" destOrd="0" presId="urn:microsoft.com/office/officeart/2005/8/layout/vList5"/>
    <dgm:cxn modelId="{6ABB0370-E6AF-BE40-B2BF-343B33BB6E09}" type="presParOf" srcId="{CC2551AB-F7FB-334D-A7EB-72766CFEC3E7}" destId="{935259A3-ABEA-994B-8933-899D8283A378}" srcOrd="1" destOrd="0" presId="urn:microsoft.com/office/officeart/2005/8/layout/vList5"/>
    <dgm:cxn modelId="{14AE2C90-7151-314F-94FE-E1108C561592}" type="presParOf" srcId="{0B0CE4EC-63D2-A743-A58A-28911EFA656C}" destId="{89F8D9E2-3C1C-4E4F-90DF-8E2DDF55D48B}" srcOrd="3" destOrd="0" presId="urn:microsoft.com/office/officeart/2005/8/layout/vList5"/>
    <dgm:cxn modelId="{E8866C03-9687-B248-9AA7-CE25B2CACBFD}" type="presParOf" srcId="{0B0CE4EC-63D2-A743-A58A-28911EFA656C}" destId="{9729B504-387C-5B4E-B863-FBE3AF995120}" srcOrd="4" destOrd="0" presId="urn:microsoft.com/office/officeart/2005/8/layout/vList5"/>
    <dgm:cxn modelId="{A5191F4A-FC38-4D4A-A36D-C41BD38D6096}" type="presParOf" srcId="{9729B504-387C-5B4E-B863-FBE3AF995120}" destId="{E4409F32-C58B-AD4D-B68E-9C9EFC0E707B}" srcOrd="0" destOrd="0" presId="urn:microsoft.com/office/officeart/2005/8/layout/vList5"/>
    <dgm:cxn modelId="{037C0916-9FBA-CF40-B55A-6F609CC7DE15}" type="presParOf" srcId="{9729B504-387C-5B4E-B863-FBE3AF995120}" destId="{D796267B-13BC-DA42-96EE-42A1DFDCB68D}" srcOrd="1" destOrd="0" presId="urn:microsoft.com/office/officeart/2005/8/layout/vList5"/>
    <dgm:cxn modelId="{315AD0D1-F1FC-D443-AADC-0064DD8FFFC4}" type="presParOf" srcId="{0B0CE4EC-63D2-A743-A58A-28911EFA656C}" destId="{C3AF6A01-BBDF-2D4F-A6EC-C2D8AE0C8BAA}" srcOrd="5" destOrd="0" presId="urn:microsoft.com/office/officeart/2005/8/layout/vList5"/>
    <dgm:cxn modelId="{C2EADF07-1745-7840-80C2-D3FC95393743}" type="presParOf" srcId="{0B0CE4EC-63D2-A743-A58A-28911EFA656C}" destId="{763680C4-CCC8-8B40-8F37-63E054850415}" srcOrd="6" destOrd="0" presId="urn:microsoft.com/office/officeart/2005/8/layout/vList5"/>
    <dgm:cxn modelId="{D7AC5C91-3758-1948-A15D-152437F93E31}" type="presParOf" srcId="{763680C4-CCC8-8B40-8F37-63E054850415}" destId="{BB34EE81-3FDB-C749-811E-BB3808836C51}" srcOrd="0" destOrd="0" presId="urn:microsoft.com/office/officeart/2005/8/layout/vList5"/>
    <dgm:cxn modelId="{1E5F68D1-0A6A-C24B-AACB-B8F79C030667}" type="presParOf" srcId="{763680C4-CCC8-8B40-8F37-63E054850415}" destId="{66A6D12C-0ECD-9546-BD50-E5421FDDD8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C3B584-9958-664D-AAE8-6979D88D4E03}" type="doc">
      <dgm:prSet loTypeId="urn:microsoft.com/office/officeart/2005/8/layout/cycle4#1" loCatId="relationship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s-ES_tradnl"/>
        </a:p>
      </dgm:t>
    </dgm:pt>
    <dgm:pt modelId="{0D77EC67-A466-9A43-8B39-163ADB90A295}">
      <dgm:prSet phldrT="[Texto]" custT="1"/>
      <dgm:spPr/>
      <dgm:t>
        <a:bodyPr/>
        <a:lstStyle/>
        <a:p>
          <a:r>
            <a:rPr lang="es-ES_tradnl" sz="1600" b="1" dirty="0" smtClean="0">
              <a:solidFill>
                <a:srgbClr val="000000"/>
              </a:solidFill>
            </a:rPr>
            <a:t>Socioeducativo Estudiantes de secundaria </a:t>
          </a:r>
          <a:endParaRPr lang="es-ES_tradnl" sz="1600" b="1" dirty="0">
            <a:solidFill>
              <a:srgbClr val="000000"/>
            </a:solidFill>
          </a:endParaRPr>
        </a:p>
      </dgm:t>
    </dgm:pt>
    <dgm:pt modelId="{D7A292EB-8878-494B-9D6D-517EBA5DA576}" type="parTrans" cxnId="{2B16F48B-0D1A-BB45-87CD-CBDF2DBCB91A}">
      <dgm:prSet/>
      <dgm:spPr/>
      <dgm:t>
        <a:bodyPr/>
        <a:lstStyle/>
        <a:p>
          <a:endParaRPr lang="es-ES_tradnl"/>
        </a:p>
      </dgm:t>
    </dgm:pt>
    <dgm:pt modelId="{A8313D74-CAE9-4945-A58B-35EC17F0DE5D}" type="sibTrans" cxnId="{2B16F48B-0D1A-BB45-87CD-CBDF2DBCB91A}">
      <dgm:prSet/>
      <dgm:spPr/>
      <dgm:t>
        <a:bodyPr/>
        <a:lstStyle/>
        <a:p>
          <a:endParaRPr lang="es-ES_tradnl"/>
        </a:p>
      </dgm:t>
    </dgm:pt>
    <dgm:pt modelId="{3C654490-52CB-DE4C-85D6-F3368A3F7A9E}">
      <dgm:prSet phldrT="[Texto]" custT="1"/>
      <dgm:spPr/>
      <dgm:t>
        <a:bodyPr/>
        <a:lstStyle/>
        <a:p>
          <a:r>
            <a:rPr lang="es-ES_tradnl" sz="1600" b="1" dirty="0" smtClean="0">
              <a:solidFill>
                <a:srgbClr val="000000"/>
              </a:solidFill>
            </a:rPr>
            <a:t>Salud sexual </a:t>
          </a:r>
          <a:endParaRPr lang="es-ES_tradnl" sz="1600" b="1" dirty="0">
            <a:solidFill>
              <a:srgbClr val="000000"/>
            </a:solidFill>
          </a:endParaRPr>
        </a:p>
      </dgm:t>
    </dgm:pt>
    <dgm:pt modelId="{7EC4FCED-A765-DC43-953C-939541123A4A}" type="parTrans" cxnId="{AC5D1C6C-7D3C-7A4C-8CA5-879E30246C05}">
      <dgm:prSet/>
      <dgm:spPr/>
      <dgm:t>
        <a:bodyPr/>
        <a:lstStyle/>
        <a:p>
          <a:endParaRPr lang="es-ES_tradnl"/>
        </a:p>
      </dgm:t>
    </dgm:pt>
    <dgm:pt modelId="{0EED1E8E-0038-6D46-B4CD-1B80BB36203F}" type="sibTrans" cxnId="{AC5D1C6C-7D3C-7A4C-8CA5-879E30246C05}">
      <dgm:prSet/>
      <dgm:spPr/>
      <dgm:t>
        <a:bodyPr/>
        <a:lstStyle/>
        <a:p>
          <a:endParaRPr lang="es-ES_tradnl"/>
        </a:p>
      </dgm:t>
    </dgm:pt>
    <dgm:pt modelId="{D718FA96-26AD-B846-A507-FFE057288035}">
      <dgm:prSet phldrT="[Texto]" custT="1"/>
      <dgm:spPr/>
      <dgm:t>
        <a:bodyPr/>
        <a:lstStyle/>
        <a:p>
          <a:r>
            <a:rPr lang="es-ES_tradnl" sz="1800" b="1" dirty="0" smtClean="0">
              <a:solidFill>
                <a:srgbClr val="000000"/>
              </a:solidFill>
            </a:rPr>
            <a:t>Sociolaboral mujeres y jóvenes  </a:t>
          </a:r>
          <a:endParaRPr lang="es-ES_tradnl" sz="1800" b="1" dirty="0">
            <a:solidFill>
              <a:srgbClr val="000000"/>
            </a:solidFill>
          </a:endParaRPr>
        </a:p>
      </dgm:t>
    </dgm:pt>
    <dgm:pt modelId="{2AB54C6D-016E-3249-B5B5-33143172C720}" type="parTrans" cxnId="{1EC7890D-BC9E-8D49-945F-58012C708AEB}">
      <dgm:prSet/>
      <dgm:spPr/>
      <dgm:t>
        <a:bodyPr/>
        <a:lstStyle/>
        <a:p>
          <a:endParaRPr lang="es-ES_tradnl"/>
        </a:p>
      </dgm:t>
    </dgm:pt>
    <dgm:pt modelId="{694D4CC9-FD76-3D4D-9BE9-D5DCE2BBFA4D}" type="sibTrans" cxnId="{1EC7890D-BC9E-8D49-945F-58012C708AEB}">
      <dgm:prSet/>
      <dgm:spPr/>
      <dgm:t>
        <a:bodyPr/>
        <a:lstStyle/>
        <a:p>
          <a:endParaRPr lang="es-ES_tradnl"/>
        </a:p>
      </dgm:t>
    </dgm:pt>
    <dgm:pt modelId="{D33958C4-786B-B54A-B12C-F21144451658}">
      <dgm:prSet phldrT="[Texto]" custT="1"/>
      <dgm:spPr/>
      <dgm:t>
        <a:bodyPr/>
        <a:lstStyle/>
        <a:p>
          <a:r>
            <a:rPr lang="es-ES_tradnl" sz="1400" b="1" dirty="0" smtClean="0">
              <a:solidFill>
                <a:srgbClr val="000000"/>
              </a:solidFill>
            </a:rPr>
            <a:t>Empresas de transición </a:t>
          </a:r>
          <a:endParaRPr lang="es-ES_tradnl" sz="1400" b="1" dirty="0">
            <a:solidFill>
              <a:srgbClr val="000000"/>
            </a:solidFill>
          </a:endParaRPr>
        </a:p>
      </dgm:t>
    </dgm:pt>
    <dgm:pt modelId="{6A994345-898A-2C41-8B89-9502BE454657}" type="parTrans" cxnId="{B7890C19-7460-094B-9E46-62FFC44DF6BF}">
      <dgm:prSet/>
      <dgm:spPr/>
      <dgm:t>
        <a:bodyPr/>
        <a:lstStyle/>
        <a:p>
          <a:endParaRPr lang="es-ES_tradnl"/>
        </a:p>
      </dgm:t>
    </dgm:pt>
    <dgm:pt modelId="{9B1999DF-2F89-4D48-99B2-6CC01A556FAE}" type="sibTrans" cxnId="{B7890C19-7460-094B-9E46-62FFC44DF6BF}">
      <dgm:prSet/>
      <dgm:spPr/>
      <dgm:t>
        <a:bodyPr/>
        <a:lstStyle/>
        <a:p>
          <a:endParaRPr lang="es-ES_tradnl"/>
        </a:p>
      </dgm:t>
    </dgm:pt>
    <dgm:pt modelId="{3EFF0DD9-6492-2044-8ED0-1952800F121F}">
      <dgm:prSet phldrT="[Texto]"/>
      <dgm:spPr/>
      <dgm:t>
        <a:bodyPr/>
        <a:lstStyle/>
        <a:p>
          <a:r>
            <a:rPr lang="es-ES_tradnl" b="1" dirty="0" smtClean="0">
              <a:solidFill>
                <a:srgbClr val="000000"/>
              </a:solidFill>
            </a:rPr>
            <a:t>Sociocomunitario Pandilleros, equipo y  jóvenes </a:t>
          </a:r>
        </a:p>
        <a:p>
          <a:r>
            <a:rPr lang="es-ES_tradnl" b="1" dirty="0" smtClean="0">
              <a:solidFill>
                <a:srgbClr val="000000"/>
              </a:solidFill>
            </a:rPr>
            <a:t>en riesgo </a:t>
          </a:r>
          <a:endParaRPr lang="es-ES_tradnl" b="1" dirty="0">
            <a:solidFill>
              <a:srgbClr val="000000"/>
            </a:solidFill>
          </a:endParaRPr>
        </a:p>
      </dgm:t>
    </dgm:pt>
    <dgm:pt modelId="{A339A910-745B-0C43-8910-E337B9B0F9B9}" type="parTrans" cxnId="{EC446EF5-DCD0-3245-B640-821446F3DBFF}">
      <dgm:prSet/>
      <dgm:spPr/>
      <dgm:t>
        <a:bodyPr/>
        <a:lstStyle/>
        <a:p>
          <a:endParaRPr lang="es-ES_tradnl"/>
        </a:p>
      </dgm:t>
    </dgm:pt>
    <dgm:pt modelId="{A8493FCF-8857-574F-97E0-E4C5E00FB58B}" type="sibTrans" cxnId="{EC446EF5-DCD0-3245-B640-821446F3DBFF}">
      <dgm:prSet/>
      <dgm:spPr/>
      <dgm:t>
        <a:bodyPr/>
        <a:lstStyle/>
        <a:p>
          <a:endParaRPr lang="es-ES_tradnl"/>
        </a:p>
      </dgm:t>
    </dgm:pt>
    <dgm:pt modelId="{80D03F58-3022-5D49-B85B-8EB47BBDF72E}">
      <dgm:prSet phldrT="[Texto]" custT="1"/>
      <dgm:spPr/>
      <dgm:t>
        <a:bodyPr/>
        <a:lstStyle/>
        <a:p>
          <a:r>
            <a:rPr lang="es-ES_tradnl" sz="1600" b="1" dirty="0" smtClean="0">
              <a:solidFill>
                <a:srgbClr val="000000"/>
              </a:solidFill>
            </a:rPr>
            <a:t>Cultura y arte urbano</a:t>
          </a:r>
          <a:endParaRPr lang="es-ES_tradnl" sz="1600" b="1" dirty="0">
            <a:solidFill>
              <a:srgbClr val="000000"/>
            </a:solidFill>
          </a:endParaRPr>
        </a:p>
      </dgm:t>
    </dgm:pt>
    <dgm:pt modelId="{9D458E7E-6245-1448-91B3-0595EC8BC1FF}" type="parTrans" cxnId="{7C6314D1-3189-004C-905F-1D5338C98A91}">
      <dgm:prSet/>
      <dgm:spPr/>
      <dgm:t>
        <a:bodyPr/>
        <a:lstStyle/>
        <a:p>
          <a:endParaRPr lang="es-ES_tradnl"/>
        </a:p>
      </dgm:t>
    </dgm:pt>
    <dgm:pt modelId="{FE99B6CF-DAC3-5843-A859-E91B8441E832}" type="sibTrans" cxnId="{7C6314D1-3189-004C-905F-1D5338C98A91}">
      <dgm:prSet/>
      <dgm:spPr/>
      <dgm:t>
        <a:bodyPr/>
        <a:lstStyle/>
        <a:p>
          <a:endParaRPr lang="es-ES_tradnl"/>
        </a:p>
      </dgm:t>
    </dgm:pt>
    <dgm:pt modelId="{90B4B80E-C22C-7B42-BF97-A14E1D2B510D}">
      <dgm:prSet phldrT="[Texto]" custT="1"/>
      <dgm:spPr/>
      <dgm:t>
        <a:bodyPr/>
        <a:lstStyle/>
        <a:p>
          <a:r>
            <a:rPr lang="es-ES_tradnl" sz="2000" b="1" dirty="0" smtClean="0">
              <a:solidFill>
                <a:srgbClr val="000000"/>
              </a:solidFill>
            </a:rPr>
            <a:t>DDHH</a:t>
          </a:r>
          <a:endParaRPr lang="es-ES_tradnl" sz="2000" b="1" dirty="0">
            <a:solidFill>
              <a:srgbClr val="000000"/>
            </a:solidFill>
          </a:endParaRPr>
        </a:p>
      </dgm:t>
    </dgm:pt>
    <dgm:pt modelId="{9C633FD3-36BA-0B40-9711-92790A7F5322}" type="parTrans" cxnId="{D394F940-2089-9441-8BEC-6C9E9EEA3979}">
      <dgm:prSet/>
      <dgm:spPr/>
      <dgm:t>
        <a:bodyPr/>
        <a:lstStyle/>
        <a:p>
          <a:endParaRPr lang="es-ES_tradnl"/>
        </a:p>
      </dgm:t>
    </dgm:pt>
    <dgm:pt modelId="{2BB13F4B-D580-D742-A116-A0B29EAAD494}" type="sibTrans" cxnId="{D394F940-2089-9441-8BEC-6C9E9EEA3979}">
      <dgm:prSet/>
      <dgm:spPr/>
      <dgm:t>
        <a:bodyPr/>
        <a:lstStyle/>
        <a:p>
          <a:endParaRPr lang="es-ES_tradnl"/>
        </a:p>
      </dgm:t>
    </dgm:pt>
    <dgm:pt modelId="{57577BEC-09A2-934A-87EE-D54E0FF4C600}">
      <dgm:prSet phldrT="[Texto]" custT="1"/>
      <dgm:spPr/>
      <dgm:t>
        <a:bodyPr/>
        <a:lstStyle/>
        <a:p>
          <a:r>
            <a:rPr lang="es-ES_tradnl" sz="1400" b="1" dirty="0" smtClean="0">
              <a:solidFill>
                <a:srgbClr val="000000"/>
              </a:solidFill>
            </a:rPr>
            <a:t>Atención a victimas </a:t>
          </a:r>
          <a:endParaRPr lang="es-ES_tradnl" sz="1400" b="1" dirty="0">
            <a:solidFill>
              <a:srgbClr val="000000"/>
            </a:solidFill>
          </a:endParaRPr>
        </a:p>
      </dgm:t>
    </dgm:pt>
    <dgm:pt modelId="{1FEA80FB-B01C-EA42-862C-210CCA0074B0}" type="parTrans" cxnId="{C226C76B-D9C5-3E49-8D0D-ED9EAA4C265A}">
      <dgm:prSet/>
      <dgm:spPr/>
      <dgm:t>
        <a:bodyPr/>
        <a:lstStyle/>
        <a:p>
          <a:endParaRPr lang="es-ES_tradnl"/>
        </a:p>
      </dgm:t>
    </dgm:pt>
    <dgm:pt modelId="{B2FD43CA-D3DE-8541-A41D-0F4259A87964}" type="sibTrans" cxnId="{C226C76B-D9C5-3E49-8D0D-ED9EAA4C265A}">
      <dgm:prSet/>
      <dgm:spPr/>
      <dgm:t>
        <a:bodyPr/>
        <a:lstStyle/>
        <a:p>
          <a:endParaRPr lang="es-ES_tradnl"/>
        </a:p>
      </dgm:t>
    </dgm:pt>
    <dgm:pt modelId="{9081C410-F6E4-4D4C-B996-701B22A85827}">
      <dgm:prSet phldrT="[Texto]" custT="1"/>
      <dgm:spPr/>
      <dgm:t>
        <a:bodyPr/>
        <a:lstStyle/>
        <a:p>
          <a:r>
            <a:rPr lang="es-ES_tradnl" sz="1400" b="1" dirty="0" smtClean="0">
              <a:solidFill>
                <a:srgbClr val="000000"/>
              </a:solidFill>
            </a:rPr>
            <a:t>Mediación de conflictos</a:t>
          </a:r>
          <a:endParaRPr lang="es-ES_tradnl" sz="1400" b="1" dirty="0">
            <a:solidFill>
              <a:srgbClr val="000000"/>
            </a:solidFill>
          </a:endParaRPr>
        </a:p>
      </dgm:t>
    </dgm:pt>
    <dgm:pt modelId="{930CD569-70F5-0540-89BF-75EF73F6F4C9}" type="parTrans" cxnId="{382F0F83-17CC-D147-A5BC-D1DC8296BF44}">
      <dgm:prSet/>
      <dgm:spPr/>
      <dgm:t>
        <a:bodyPr/>
        <a:lstStyle/>
        <a:p>
          <a:endParaRPr lang="es-ES_tradnl"/>
        </a:p>
      </dgm:t>
    </dgm:pt>
    <dgm:pt modelId="{0257EE9B-0278-2242-8424-78EB919B556E}" type="sibTrans" cxnId="{382F0F83-17CC-D147-A5BC-D1DC8296BF44}">
      <dgm:prSet/>
      <dgm:spPr/>
      <dgm:t>
        <a:bodyPr/>
        <a:lstStyle/>
        <a:p>
          <a:endParaRPr lang="es-ES_tradnl"/>
        </a:p>
      </dgm:t>
    </dgm:pt>
    <dgm:pt modelId="{D437B476-57E5-494F-A7C2-386C71537025}">
      <dgm:prSet phldrT="[Texto]" custT="1"/>
      <dgm:spPr/>
      <dgm:t>
        <a:bodyPr/>
        <a:lstStyle/>
        <a:p>
          <a:r>
            <a:rPr lang="es-ES_tradnl" sz="1600" b="1" dirty="0" smtClean="0">
              <a:solidFill>
                <a:srgbClr val="000000"/>
              </a:solidFill>
            </a:rPr>
            <a:t>Espacio publico</a:t>
          </a:r>
          <a:endParaRPr lang="es-ES_tradnl" sz="1600" b="1" dirty="0">
            <a:solidFill>
              <a:srgbClr val="000000"/>
            </a:solidFill>
          </a:endParaRPr>
        </a:p>
      </dgm:t>
    </dgm:pt>
    <dgm:pt modelId="{36568E67-FABF-6B44-9F4F-20ADAA1E04ED}" type="parTrans" cxnId="{9FAD12F5-E035-7346-8964-181724B4EABA}">
      <dgm:prSet/>
      <dgm:spPr/>
      <dgm:t>
        <a:bodyPr/>
        <a:lstStyle/>
        <a:p>
          <a:endParaRPr lang="es-ES_tradnl"/>
        </a:p>
      </dgm:t>
    </dgm:pt>
    <dgm:pt modelId="{4FBF43C7-89C5-9F4B-AD02-134E4A6A2CC1}" type="sibTrans" cxnId="{9FAD12F5-E035-7346-8964-181724B4EABA}">
      <dgm:prSet/>
      <dgm:spPr/>
      <dgm:t>
        <a:bodyPr/>
        <a:lstStyle/>
        <a:p>
          <a:endParaRPr lang="es-ES_tradnl"/>
        </a:p>
      </dgm:t>
    </dgm:pt>
    <dgm:pt modelId="{BA75F0DE-602C-B744-8C64-71136AA9FC20}">
      <dgm:prSet phldrT="[Texto]" custT="1"/>
      <dgm:spPr/>
      <dgm:t>
        <a:bodyPr/>
        <a:lstStyle/>
        <a:p>
          <a:r>
            <a:rPr lang="es-ES_tradnl" sz="1600" b="1" dirty="0" smtClean="0">
              <a:solidFill>
                <a:srgbClr val="000000"/>
              </a:solidFill>
            </a:rPr>
            <a:t>Pandillas</a:t>
          </a:r>
          <a:endParaRPr lang="es-ES_tradnl" sz="1600" b="1" dirty="0">
            <a:solidFill>
              <a:srgbClr val="000000"/>
            </a:solidFill>
          </a:endParaRPr>
        </a:p>
      </dgm:t>
    </dgm:pt>
    <dgm:pt modelId="{FB751FDA-558A-344B-8BA3-F774BF05F496}" type="parTrans" cxnId="{65CC93FC-0F3E-D041-A6B7-060BCBC2F0B4}">
      <dgm:prSet/>
      <dgm:spPr/>
      <dgm:t>
        <a:bodyPr/>
        <a:lstStyle/>
        <a:p>
          <a:endParaRPr lang="es-ES_tradnl"/>
        </a:p>
      </dgm:t>
    </dgm:pt>
    <dgm:pt modelId="{FFB8C90E-7442-0D4A-BFA8-2E1977E3AC14}" type="sibTrans" cxnId="{65CC93FC-0F3E-D041-A6B7-060BCBC2F0B4}">
      <dgm:prSet/>
      <dgm:spPr/>
      <dgm:t>
        <a:bodyPr/>
        <a:lstStyle/>
        <a:p>
          <a:endParaRPr lang="es-ES_tradnl"/>
        </a:p>
      </dgm:t>
    </dgm:pt>
    <dgm:pt modelId="{0EC3035E-C71F-2E44-8A25-D3BA182031FE}">
      <dgm:prSet phldrT="[Texto]" custT="1"/>
      <dgm:spPr/>
      <dgm:t>
        <a:bodyPr/>
        <a:lstStyle/>
        <a:p>
          <a:r>
            <a:rPr lang="es-ES_tradnl" sz="1400" b="1" dirty="0" smtClean="0">
              <a:solidFill>
                <a:srgbClr val="000000"/>
              </a:solidFill>
            </a:rPr>
            <a:t>Emprendimientos económicos y sociales  </a:t>
          </a:r>
          <a:endParaRPr lang="es-ES_tradnl" sz="1400" b="1" dirty="0">
            <a:solidFill>
              <a:srgbClr val="000000"/>
            </a:solidFill>
          </a:endParaRPr>
        </a:p>
      </dgm:t>
    </dgm:pt>
    <dgm:pt modelId="{0778E2D1-7FC2-5943-99CC-58773C451994}" type="parTrans" cxnId="{F1767CE8-A199-384D-B2D9-6A7B2C078F68}">
      <dgm:prSet/>
      <dgm:spPr/>
      <dgm:t>
        <a:bodyPr/>
        <a:lstStyle/>
        <a:p>
          <a:endParaRPr lang="es-ES_tradnl"/>
        </a:p>
      </dgm:t>
    </dgm:pt>
    <dgm:pt modelId="{8988C10A-7D1B-4E4A-A771-4A3C07F360F1}" type="sibTrans" cxnId="{F1767CE8-A199-384D-B2D9-6A7B2C078F68}">
      <dgm:prSet/>
      <dgm:spPr/>
      <dgm:t>
        <a:bodyPr/>
        <a:lstStyle/>
        <a:p>
          <a:endParaRPr lang="es-ES_tradnl"/>
        </a:p>
      </dgm:t>
    </dgm:pt>
    <dgm:pt modelId="{3FD642A9-541B-AA40-8E14-9408C396A7C7}">
      <dgm:prSet phldrT="[Texto]" custT="1"/>
      <dgm:spPr/>
      <dgm:t>
        <a:bodyPr/>
        <a:lstStyle/>
        <a:p>
          <a:r>
            <a:rPr lang="es-ES_tradnl" sz="1400" b="1" dirty="0" smtClean="0">
              <a:solidFill>
                <a:srgbClr val="000000"/>
              </a:solidFill>
            </a:rPr>
            <a:t>Detenciones arbitrarias  </a:t>
          </a:r>
          <a:endParaRPr lang="es-ES_tradnl" sz="1400" b="1" dirty="0">
            <a:solidFill>
              <a:srgbClr val="000000"/>
            </a:solidFill>
          </a:endParaRPr>
        </a:p>
      </dgm:t>
    </dgm:pt>
    <dgm:pt modelId="{FCE789AB-504E-6948-B035-B1D5A4AD3934}" type="parTrans" cxnId="{CEF468A1-EB39-DB45-A2F2-F0644B265BE8}">
      <dgm:prSet/>
      <dgm:spPr/>
      <dgm:t>
        <a:bodyPr/>
        <a:lstStyle/>
        <a:p>
          <a:endParaRPr lang="es-ES_tradnl"/>
        </a:p>
      </dgm:t>
    </dgm:pt>
    <dgm:pt modelId="{BCD8D581-5231-734C-BE70-D314092F546C}" type="sibTrans" cxnId="{CEF468A1-EB39-DB45-A2F2-F0644B265BE8}">
      <dgm:prSet/>
      <dgm:spPr/>
      <dgm:t>
        <a:bodyPr/>
        <a:lstStyle/>
        <a:p>
          <a:endParaRPr lang="es-ES_tradnl"/>
        </a:p>
      </dgm:t>
    </dgm:pt>
    <dgm:pt modelId="{311D9135-D242-734C-AA20-36990D01C4E8}">
      <dgm:prSet phldrT="[Texto]" custT="1"/>
      <dgm:spPr/>
      <dgm:t>
        <a:bodyPr/>
        <a:lstStyle/>
        <a:p>
          <a:r>
            <a:rPr lang="es-ES_tradnl" sz="1400" b="1" dirty="0" smtClean="0">
              <a:solidFill>
                <a:srgbClr val="000000"/>
              </a:solidFill>
            </a:rPr>
            <a:t>Denuncia de corrupción</a:t>
          </a:r>
          <a:endParaRPr lang="es-ES_tradnl" sz="1400" b="1" dirty="0"/>
        </a:p>
      </dgm:t>
    </dgm:pt>
    <dgm:pt modelId="{C0170C1C-0AA1-3B43-8E4C-9CED330E64F2}" type="parTrans" cxnId="{A248E209-7F3F-D74E-9AB1-32457B12D8FB}">
      <dgm:prSet/>
      <dgm:spPr/>
      <dgm:t>
        <a:bodyPr/>
        <a:lstStyle/>
        <a:p>
          <a:endParaRPr lang="es-ES_tradnl"/>
        </a:p>
      </dgm:t>
    </dgm:pt>
    <dgm:pt modelId="{F62A4F65-F18E-A140-9992-481E57690A4B}" type="sibTrans" cxnId="{A248E209-7F3F-D74E-9AB1-32457B12D8FB}">
      <dgm:prSet/>
      <dgm:spPr/>
      <dgm:t>
        <a:bodyPr/>
        <a:lstStyle/>
        <a:p>
          <a:endParaRPr lang="es-ES_tradnl"/>
        </a:p>
      </dgm:t>
    </dgm:pt>
    <dgm:pt modelId="{1E8421EA-C7E6-9F4D-A312-4036BF1C1B74}">
      <dgm:prSet phldrT="[Texto]" custT="1"/>
      <dgm:spPr/>
      <dgm:t>
        <a:bodyPr/>
        <a:lstStyle/>
        <a:p>
          <a:r>
            <a:rPr lang="es-ES_tradnl" sz="1600" b="1" dirty="0" smtClean="0">
              <a:solidFill>
                <a:srgbClr val="000000"/>
              </a:solidFill>
            </a:rPr>
            <a:t>Policías  </a:t>
          </a:r>
          <a:endParaRPr lang="es-ES_tradnl" sz="1600" b="1" dirty="0">
            <a:solidFill>
              <a:srgbClr val="000000"/>
            </a:solidFill>
          </a:endParaRPr>
        </a:p>
      </dgm:t>
    </dgm:pt>
    <dgm:pt modelId="{B3C6EF95-0C84-A846-8824-51E42206BF21}" type="parTrans" cxnId="{E07CB055-4D3C-A44C-AB3E-25565E7BA633}">
      <dgm:prSet/>
      <dgm:spPr/>
      <dgm:t>
        <a:bodyPr/>
        <a:lstStyle/>
        <a:p>
          <a:endParaRPr lang="es-ES_tradnl"/>
        </a:p>
      </dgm:t>
    </dgm:pt>
    <dgm:pt modelId="{0D0D2688-871B-8148-A628-66C60699002F}" type="sibTrans" cxnId="{E07CB055-4D3C-A44C-AB3E-25565E7BA633}">
      <dgm:prSet/>
      <dgm:spPr/>
      <dgm:t>
        <a:bodyPr/>
        <a:lstStyle/>
        <a:p>
          <a:endParaRPr lang="es-ES_tradnl"/>
        </a:p>
      </dgm:t>
    </dgm:pt>
    <dgm:pt modelId="{8EFF5DEF-A687-2E42-8617-F6D993C3FDA0}">
      <dgm:prSet phldrT="[Texto]" custT="1"/>
      <dgm:spPr/>
      <dgm:t>
        <a:bodyPr/>
        <a:lstStyle/>
        <a:p>
          <a:r>
            <a:rPr lang="es-ES_tradnl" sz="1600" b="1" dirty="0" smtClean="0">
              <a:solidFill>
                <a:srgbClr val="000000"/>
              </a:solidFill>
            </a:rPr>
            <a:t>Equidad de genero</a:t>
          </a:r>
          <a:endParaRPr lang="es-ES_tradnl" sz="1600" b="1" dirty="0">
            <a:solidFill>
              <a:srgbClr val="000000"/>
            </a:solidFill>
          </a:endParaRPr>
        </a:p>
      </dgm:t>
    </dgm:pt>
    <dgm:pt modelId="{B8D9C4F9-86E3-7A48-B2F0-EE9D8C4DB945}" type="parTrans" cxnId="{56AB3E08-62A1-4C4E-885A-B06B148D6743}">
      <dgm:prSet/>
      <dgm:spPr/>
      <dgm:t>
        <a:bodyPr/>
        <a:lstStyle/>
        <a:p>
          <a:endParaRPr lang="es-ES_tradnl"/>
        </a:p>
      </dgm:t>
    </dgm:pt>
    <dgm:pt modelId="{8EBC3A07-005A-B74D-9F9A-CE02AF2CFDC5}" type="sibTrans" cxnId="{56AB3E08-62A1-4C4E-885A-B06B148D6743}">
      <dgm:prSet/>
      <dgm:spPr/>
      <dgm:t>
        <a:bodyPr/>
        <a:lstStyle/>
        <a:p>
          <a:endParaRPr lang="es-ES_tradnl"/>
        </a:p>
      </dgm:t>
    </dgm:pt>
    <dgm:pt modelId="{F0437184-03EB-5F4B-A6C2-0A7155223160}">
      <dgm:prSet phldrT="[Texto]" custT="1"/>
      <dgm:spPr/>
      <dgm:t>
        <a:bodyPr/>
        <a:lstStyle/>
        <a:p>
          <a:r>
            <a:rPr lang="es-ES_tradnl" sz="1600" b="1" dirty="0" smtClean="0">
              <a:solidFill>
                <a:srgbClr val="000000"/>
              </a:solidFill>
            </a:rPr>
            <a:t>Medio ambiente</a:t>
          </a:r>
          <a:endParaRPr lang="es-ES_tradnl" sz="1600" b="1" dirty="0">
            <a:solidFill>
              <a:srgbClr val="000000"/>
            </a:solidFill>
          </a:endParaRPr>
        </a:p>
      </dgm:t>
    </dgm:pt>
    <dgm:pt modelId="{39C36524-6739-8A4E-B70B-271DE566DF5F}" type="parTrans" cxnId="{91058C72-F3F5-474E-9A7B-1316F1C20C08}">
      <dgm:prSet/>
      <dgm:spPr/>
      <dgm:t>
        <a:bodyPr/>
        <a:lstStyle/>
        <a:p>
          <a:endParaRPr lang="es-ES_tradnl"/>
        </a:p>
      </dgm:t>
    </dgm:pt>
    <dgm:pt modelId="{1CBA7BA5-FADD-D945-8920-26BEA4E6AE20}" type="sibTrans" cxnId="{91058C72-F3F5-474E-9A7B-1316F1C20C08}">
      <dgm:prSet/>
      <dgm:spPr/>
      <dgm:t>
        <a:bodyPr/>
        <a:lstStyle/>
        <a:p>
          <a:endParaRPr lang="es-ES_tradnl"/>
        </a:p>
      </dgm:t>
    </dgm:pt>
    <dgm:pt modelId="{7728CCC7-2F1F-AD47-88E2-2F4A29E3298C}">
      <dgm:prSet phldrT="[Texto]"/>
      <dgm:spPr/>
      <dgm:t>
        <a:bodyPr/>
        <a:lstStyle/>
        <a:p>
          <a:endParaRPr lang="es-ES_tradnl" sz="1300" b="1" dirty="0">
            <a:solidFill>
              <a:srgbClr val="000000"/>
            </a:solidFill>
          </a:endParaRPr>
        </a:p>
      </dgm:t>
    </dgm:pt>
    <dgm:pt modelId="{A0355C10-C775-4541-9FEA-C6DD049D9913}" type="parTrans" cxnId="{F9470CC1-86E3-CF40-8765-3536F0BB18FA}">
      <dgm:prSet/>
      <dgm:spPr/>
      <dgm:t>
        <a:bodyPr/>
        <a:lstStyle/>
        <a:p>
          <a:endParaRPr lang="es-ES_tradnl"/>
        </a:p>
      </dgm:t>
    </dgm:pt>
    <dgm:pt modelId="{ABF599C9-AA6F-9744-B0F6-EEA2AE340839}" type="sibTrans" cxnId="{F9470CC1-86E3-CF40-8765-3536F0BB18FA}">
      <dgm:prSet/>
      <dgm:spPr/>
      <dgm:t>
        <a:bodyPr/>
        <a:lstStyle/>
        <a:p>
          <a:endParaRPr lang="es-ES_tradnl"/>
        </a:p>
      </dgm:t>
    </dgm:pt>
    <dgm:pt modelId="{7239C571-A257-394F-BDD0-BB9F8E307365}">
      <dgm:prSet phldrT="[Texto]" custT="1"/>
      <dgm:spPr/>
      <dgm:t>
        <a:bodyPr/>
        <a:lstStyle/>
        <a:p>
          <a:r>
            <a:rPr lang="es-ES_tradnl" sz="1600" b="1" dirty="0" smtClean="0">
              <a:solidFill>
                <a:srgbClr val="000000"/>
              </a:solidFill>
            </a:rPr>
            <a:t>Participación</a:t>
          </a:r>
          <a:endParaRPr lang="es-ES_tradnl" sz="1600" b="1" dirty="0">
            <a:solidFill>
              <a:srgbClr val="000000"/>
            </a:solidFill>
          </a:endParaRPr>
        </a:p>
      </dgm:t>
    </dgm:pt>
    <dgm:pt modelId="{B7D7F9FD-22A5-1C4A-9E5A-9CABE3D68B17}" type="parTrans" cxnId="{9634E01A-B01C-F54E-A68F-EC9659E289C0}">
      <dgm:prSet/>
      <dgm:spPr/>
      <dgm:t>
        <a:bodyPr/>
        <a:lstStyle/>
        <a:p>
          <a:endParaRPr lang="es-ES_tradnl"/>
        </a:p>
      </dgm:t>
    </dgm:pt>
    <dgm:pt modelId="{00DEEA1C-CAE1-AF47-8DDA-1480BABA099F}" type="sibTrans" cxnId="{9634E01A-B01C-F54E-A68F-EC9659E289C0}">
      <dgm:prSet/>
      <dgm:spPr/>
      <dgm:t>
        <a:bodyPr/>
        <a:lstStyle/>
        <a:p>
          <a:endParaRPr lang="es-ES_tradnl"/>
        </a:p>
      </dgm:t>
    </dgm:pt>
    <dgm:pt modelId="{BF07B4AA-51CE-7448-B38B-D8E993860E9D}">
      <dgm:prSet phldrT="[Texto]" custT="1"/>
      <dgm:spPr/>
      <dgm:t>
        <a:bodyPr/>
        <a:lstStyle/>
        <a:p>
          <a:r>
            <a:rPr lang="es-ES_tradnl" sz="1600" b="1" dirty="0" smtClean="0">
              <a:solidFill>
                <a:srgbClr val="000000"/>
              </a:solidFill>
            </a:rPr>
            <a:t>Formación docente </a:t>
          </a:r>
          <a:endParaRPr lang="es-ES_tradnl" sz="1600" b="1" dirty="0">
            <a:solidFill>
              <a:srgbClr val="000000"/>
            </a:solidFill>
          </a:endParaRPr>
        </a:p>
      </dgm:t>
    </dgm:pt>
    <dgm:pt modelId="{65485BAF-94B0-2C40-BBE4-02F4A1883AA2}" type="parTrans" cxnId="{D4B92DB3-CC9E-C042-9D22-67A945FF99E4}">
      <dgm:prSet/>
      <dgm:spPr/>
      <dgm:t>
        <a:bodyPr/>
        <a:lstStyle/>
        <a:p>
          <a:endParaRPr lang="es-ES_tradnl"/>
        </a:p>
      </dgm:t>
    </dgm:pt>
    <dgm:pt modelId="{502E8567-27AC-3445-9589-6D35599F4FB7}" type="sibTrans" cxnId="{D4B92DB3-CC9E-C042-9D22-67A945FF99E4}">
      <dgm:prSet/>
      <dgm:spPr/>
      <dgm:t>
        <a:bodyPr/>
        <a:lstStyle/>
        <a:p>
          <a:endParaRPr lang="es-ES_tradnl"/>
        </a:p>
      </dgm:t>
    </dgm:pt>
    <dgm:pt modelId="{BCBABB00-13C6-3F49-A1E5-7D030CFAC176}">
      <dgm:prSet phldrT="[Texto]" custT="1"/>
      <dgm:spPr/>
      <dgm:t>
        <a:bodyPr/>
        <a:lstStyle/>
        <a:p>
          <a:r>
            <a:rPr lang="es-ES_tradnl" sz="1400" b="1" dirty="0" smtClean="0"/>
            <a:t>Atención jurídica  </a:t>
          </a:r>
          <a:endParaRPr lang="es-ES_tradnl" sz="1400" b="1" dirty="0"/>
        </a:p>
      </dgm:t>
    </dgm:pt>
    <dgm:pt modelId="{0240CBB4-DD14-0049-8662-6166FFF9FD16}" type="parTrans" cxnId="{4E4F2AAC-5DBD-EC45-A606-4A3C3E6E7F1B}">
      <dgm:prSet/>
      <dgm:spPr/>
    </dgm:pt>
    <dgm:pt modelId="{6B7F1F2C-1ACB-7340-8557-8CB1CD3F50F7}" type="sibTrans" cxnId="{4E4F2AAC-5DBD-EC45-A606-4A3C3E6E7F1B}">
      <dgm:prSet/>
      <dgm:spPr/>
    </dgm:pt>
    <dgm:pt modelId="{51399C22-95FE-134D-A660-C34A684EF800}" type="pres">
      <dgm:prSet presAssocID="{6CC3B584-9958-664D-AAE8-6979D88D4E03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1F545ADE-9E59-164A-8704-D4521623C4D0}" type="pres">
      <dgm:prSet presAssocID="{6CC3B584-9958-664D-AAE8-6979D88D4E03}" presName="children" presStyleCnt="0"/>
      <dgm:spPr/>
      <dgm:t>
        <a:bodyPr/>
        <a:lstStyle/>
        <a:p>
          <a:endParaRPr lang="es-ES_tradnl"/>
        </a:p>
      </dgm:t>
    </dgm:pt>
    <dgm:pt modelId="{10278C3C-2F12-4E46-A745-40F1BA895CD4}" type="pres">
      <dgm:prSet presAssocID="{6CC3B584-9958-664D-AAE8-6979D88D4E03}" presName="child1group" presStyleCnt="0"/>
      <dgm:spPr/>
      <dgm:t>
        <a:bodyPr/>
        <a:lstStyle/>
        <a:p>
          <a:endParaRPr lang="es-ES_tradnl"/>
        </a:p>
      </dgm:t>
    </dgm:pt>
    <dgm:pt modelId="{19385107-F2A5-8447-8B94-614E731ADB5A}" type="pres">
      <dgm:prSet presAssocID="{6CC3B584-9958-664D-AAE8-6979D88D4E03}" presName="child1" presStyleLbl="bgAcc1" presStyleIdx="0" presStyleCnt="4" custScaleX="116079" custLinFactNeighborX="-4181"/>
      <dgm:spPr/>
      <dgm:t>
        <a:bodyPr/>
        <a:lstStyle/>
        <a:p>
          <a:endParaRPr lang="es-ES_tradnl"/>
        </a:p>
      </dgm:t>
    </dgm:pt>
    <dgm:pt modelId="{EE9D2CB3-4791-8B49-95D1-18F6A94EC7D7}" type="pres">
      <dgm:prSet presAssocID="{6CC3B584-9958-664D-AAE8-6979D88D4E03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FF2553A-117D-064C-942F-CB1ED023D6E7}" type="pres">
      <dgm:prSet presAssocID="{6CC3B584-9958-664D-AAE8-6979D88D4E03}" presName="child2group" presStyleCnt="0"/>
      <dgm:spPr/>
      <dgm:t>
        <a:bodyPr/>
        <a:lstStyle/>
        <a:p>
          <a:endParaRPr lang="es-ES_tradnl"/>
        </a:p>
      </dgm:t>
    </dgm:pt>
    <dgm:pt modelId="{3935FFCE-6998-C34F-A775-6934327AD18B}" type="pres">
      <dgm:prSet presAssocID="{6CC3B584-9958-664D-AAE8-6979D88D4E03}" presName="child2" presStyleLbl="bgAcc1" presStyleIdx="1" presStyleCnt="4"/>
      <dgm:spPr/>
      <dgm:t>
        <a:bodyPr/>
        <a:lstStyle/>
        <a:p>
          <a:endParaRPr lang="es-ES_tradnl"/>
        </a:p>
      </dgm:t>
    </dgm:pt>
    <dgm:pt modelId="{14CD2CD2-6E74-AF40-B95A-61E85D9B4327}" type="pres">
      <dgm:prSet presAssocID="{6CC3B584-9958-664D-AAE8-6979D88D4E03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E3A6CCA4-C295-7947-A62E-B6318B07019F}" type="pres">
      <dgm:prSet presAssocID="{6CC3B584-9958-664D-AAE8-6979D88D4E03}" presName="child3group" presStyleCnt="0"/>
      <dgm:spPr/>
      <dgm:t>
        <a:bodyPr/>
        <a:lstStyle/>
        <a:p>
          <a:endParaRPr lang="es-ES_tradnl"/>
        </a:p>
      </dgm:t>
    </dgm:pt>
    <dgm:pt modelId="{7FFE3E79-F39A-0D46-B09C-73BC315ECE46}" type="pres">
      <dgm:prSet presAssocID="{6CC3B584-9958-664D-AAE8-6979D88D4E03}" presName="child3" presStyleLbl="bgAcc1" presStyleIdx="2" presStyleCnt="4" custScaleX="106046"/>
      <dgm:spPr/>
      <dgm:t>
        <a:bodyPr/>
        <a:lstStyle/>
        <a:p>
          <a:endParaRPr lang="es-ES_tradnl"/>
        </a:p>
      </dgm:t>
    </dgm:pt>
    <dgm:pt modelId="{F9934136-A9F0-BC48-B466-567D9A022DDB}" type="pres">
      <dgm:prSet presAssocID="{6CC3B584-9958-664D-AAE8-6979D88D4E03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CA7B634-2F5A-1B41-9ADE-D41B0A92287B}" type="pres">
      <dgm:prSet presAssocID="{6CC3B584-9958-664D-AAE8-6979D88D4E03}" presName="child4group" presStyleCnt="0"/>
      <dgm:spPr/>
      <dgm:t>
        <a:bodyPr/>
        <a:lstStyle/>
        <a:p>
          <a:endParaRPr lang="es-ES_tradnl"/>
        </a:p>
      </dgm:t>
    </dgm:pt>
    <dgm:pt modelId="{FC6CD870-887A-C14E-9BAB-60E48E7894A8}" type="pres">
      <dgm:prSet presAssocID="{6CC3B584-9958-664D-AAE8-6979D88D4E03}" presName="child4" presStyleLbl="bgAcc1" presStyleIdx="3" presStyleCnt="4" custScaleX="116293"/>
      <dgm:spPr/>
      <dgm:t>
        <a:bodyPr/>
        <a:lstStyle/>
        <a:p>
          <a:endParaRPr lang="es-ES_tradnl"/>
        </a:p>
      </dgm:t>
    </dgm:pt>
    <dgm:pt modelId="{E38CA6A1-A6F9-CE4C-BB36-142B22925189}" type="pres">
      <dgm:prSet presAssocID="{6CC3B584-9958-664D-AAE8-6979D88D4E03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FA5CF4D-CC47-604D-9789-AC4D15C95066}" type="pres">
      <dgm:prSet presAssocID="{6CC3B584-9958-664D-AAE8-6979D88D4E03}" presName="childPlaceholder" presStyleCnt="0"/>
      <dgm:spPr/>
      <dgm:t>
        <a:bodyPr/>
        <a:lstStyle/>
        <a:p>
          <a:endParaRPr lang="es-ES_tradnl"/>
        </a:p>
      </dgm:t>
    </dgm:pt>
    <dgm:pt modelId="{B9248CF3-E0C3-BE4C-8DC0-10D9CD94E1BD}" type="pres">
      <dgm:prSet presAssocID="{6CC3B584-9958-664D-AAE8-6979D88D4E03}" presName="circle" presStyleCnt="0"/>
      <dgm:spPr/>
      <dgm:t>
        <a:bodyPr/>
        <a:lstStyle/>
        <a:p>
          <a:endParaRPr lang="es-ES_tradnl"/>
        </a:p>
      </dgm:t>
    </dgm:pt>
    <dgm:pt modelId="{3CE40330-C524-B24D-839C-5D5E3CD16199}" type="pres">
      <dgm:prSet presAssocID="{6CC3B584-9958-664D-AAE8-6979D88D4E03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AEFB421F-A891-4D4F-A374-B0CFDA5DBDEC}" type="pres">
      <dgm:prSet presAssocID="{6CC3B584-9958-664D-AAE8-6979D88D4E03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6DEC2AD-306B-CE48-96D3-779CFB98780E}" type="pres">
      <dgm:prSet presAssocID="{6CC3B584-9958-664D-AAE8-6979D88D4E03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9EEDC26-8A3A-0D4F-886C-E5BDBF329704}" type="pres">
      <dgm:prSet presAssocID="{6CC3B584-9958-664D-AAE8-6979D88D4E03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D9D45FB-8A46-C44D-9851-351B88832200}" type="pres">
      <dgm:prSet presAssocID="{6CC3B584-9958-664D-AAE8-6979D88D4E03}" presName="quadrantPlaceholder" presStyleCnt="0"/>
      <dgm:spPr/>
      <dgm:t>
        <a:bodyPr/>
        <a:lstStyle/>
        <a:p>
          <a:endParaRPr lang="es-ES_tradnl"/>
        </a:p>
      </dgm:t>
    </dgm:pt>
    <dgm:pt modelId="{F0348867-D93D-524F-8E0A-422BCE824172}" type="pres">
      <dgm:prSet presAssocID="{6CC3B584-9958-664D-AAE8-6979D88D4E03}" presName="center1" presStyleLbl="fgShp" presStyleIdx="0" presStyleCnt="2"/>
      <dgm:spPr/>
      <dgm:t>
        <a:bodyPr/>
        <a:lstStyle/>
        <a:p>
          <a:endParaRPr lang="es-ES_tradnl"/>
        </a:p>
      </dgm:t>
    </dgm:pt>
    <dgm:pt modelId="{081917AB-ECF8-4D4C-9E41-4EB8EE9336F0}" type="pres">
      <dgm:prSet presAssocID="{6CC3B584-9958-664D-AAE8-6979D88D4E03}" presName="center2" presStyleLbl="fgShp" presStyleIdx="1" presStyleCnt="2"/>
      <dgm:spPr/>
      <dgm:t>
        <a:bodyPr/>
        <a:lstStyle/>
        <a:p>
          <a:endParaRPr lang="es-ES_tradnl"/>
        </a:p>
      </dgm:t>
    </dgm:pt>
  </dgm:ptLst>
  <dgm:cxnLst>
    <dgm:cxn modelId="{4B00EDE4-CAAD-154B-AC8E-74799D3509AF}" type="presOf" srcId="{80D03F58-3022-5D49-B85B-8EB47BBDF72E}" destId="{7FFE3E79-F39A-0D46-B09C-73BC315ECE46}" srcOrd="0" destOrd="0" presId="urn:microsoft.com/office/officeart/2005/8/layout/cycle4#1"/>
    <dgm:cxn modelId="{3E7F4B90-24E7-CF4F-82EF-84C138A24771}" type="presOf" srcId="{BCBABB00-13C6-3F49-A1E5-7D030CFAC176}" destId="{FC6CD870-887A-C14E-9BAB-60E48E7894A8}" srcOrd="0" destOrd="4" presId="urn:microsoft.com/office/officeart/2005/8/layout/cycle4#1"/>
    <dgm:cxn modelId="{809AB387-3778-8745-879D-A0C44E819947}" type="presOf" srcId="{1E8421EA-C7E6-9F4D-A312-4036BF1C1B74}" destId="{F9934136-A9F0-BC48-B466-567D9A022DDB}" srcOrd="1" destOrd="3" presId="urn:microsoft.com/office/officeart/2005/8/layout/cycle4#1"/>
    <dgm:cxn modelId="{F729E6EE-B98F-F640-B7A8-8B2AA923BEBE}" type="presOf" srcId="{D718FA96-26AD-B846-A507-FFE057288035}" destId="{AEFB421F-A891-4D4F-A374-B0CFDA5DBDEC}" srcOrd="0" destOrd="0" presId="urn:microsoft.com/office/officeart/2005/8/layout/cycle4#1"/>
    <dgm:cxn modelId="{D394F940-2089-9441-8BEC-6C9E9EEA3979}" srcId="{6CC3B584-9958-664D-AAE8-6979D88D4E03}" destId="{90B4B80E-C22C-7B42-BF97-A14E1D2B510D}" srcOrd="3" destOrd="0" parTransId="{9C633FD3-36BA-0B40-9711-92790A7F5322}" sibTransId="{2BB13F4B-D580-D742-A116-A0B29EAAD494}"/>
    <dgm:cxn modelId="{67C251AB-8EFD-7F47-90DC-A2B9F81431B4}" type="presOf" srcId="{8EFF5DEF-A687-2E42-8617-F6D993C3FDA0}" destId="{EE9D2CB3-4791-8B49-95D1-18F6A94EC7D7}" srcOrd="1" destOrd="1" presId="urn:microsoft.com/office/officeart/2005/8/layout/cycle4#1"/>
    <dgm:cxn modelId="{44DAE4B1-1910-914D-A31E-636040DBDAFE}" type="presOf" srcId="{F0437184-03EB-5F4B-A6C2-0A7155223160}" destId="{EE9D2CB3-4791-8B49-95D1-18F6A94EC7D7}" srcOrd="1" destOrd="2" presId="urn:microsoft.com/office/officeart/2005/8/layout/cycle4#1"/>
    <dgm:cxn modelId="{91058C72-F3F5-474E-9A7B-1316F1C20C08}" srcId="{0D77EC67-A466-9A43-8B39-163ADB90A295}" destId="{F0437184-03EB-5F4B-A6C2-0A7155223160}" srcOrd="2" destOrd="0" parTransId="{39C36524-6739-8A4E-B70B-271DE566DF5F}" sibTransId="{1CBA7BA5-FADD-D945-8920-26BEA4E6AE20}"/>
    <dgm:cxn modelId="{8B154619-A0C3-6F48-ADA3-7FC27D5D5806}" type="presOf" srcId="{80D03F58-3022-5D49-B85B-8EB47BBDF72E}" destId="{F9934136-A9F0-BC48-B466-567D9A022DDB}" srcOrd="1" destOrd="0" presId="urn:microsoft.com/office/officeart/2005/8/layout/cycle4#1"/>
    <dgm:cxn modelId="{9634E01A-B01C-F54E-A68F-EC9659E289C0}" srcId="{0D77EC67-A466-9A43-8B39-163ADB90A295}" destId="{7239C571-A257-394F-BDD0-BB9F8E307365}" srcOrd="3" destOrd="0" parTransId="{B7D7F9FD-22A5-1C4A-9E5A-9CABE3D68B17}" sibTransId="{00DEEA1C-CAE1-AF47-8DDA-1480BABA099F}"/>
    <dgm:cxn modelId="{2F482F29-672A-AA49-B68B-CF0150D8500E}" type="presOf" srcId="{6CC3B584-9958-664D-AAE8-6979D88D4E03}" destId="{51399C22-95FE-134D-A660-C34A684EF800}" srcOrd="0" destOrd="0" presId="urn:microsoft.com/office/officeart/2005/8/layout/cycle4#1"/>
    <dgm:cxn modelId="{2850973D-253E-B04C-A8BB-E5AE24848DBA}" type="presOf" srcId="{1E8421EA-C7E6-9F4D-A312-4036BF1C1B74}" destId="{7FFE3E79-F39A-0D46-B09C-73BC315ECE46}" srcOrd="0" destOrd="3" presId="urn:microsoft.com/office/officeart/2005/8/layout/cycle4#1"/>
    <dgm:cxn modelId="{E07CB055-4D3C-A44C-AB3E-25565E7BA633}" srcId="{3EFF0DD9-6492-2044-8ED0-1952800F121F}" destId="{1E8421EA-C7E6-9F4D-A312-4036BF1C1B74}" srcOrd="3" destOrd="0" parTransId="{B3C6EF95-0C84-A846-8824-51E42206BF21}" sibTransId="{0D0D2688-871B-8148-A628-66C60699002F}"/>
    <dgm:cxn modelId="{F1767CE8-A199-384D-B2D9-6A7B2C078F68}" srcId="{D718FA96-26AD-B846-A507-FFE057288035}" destId="{0EC3035E-C71F-2E44-8A25-D3BA182031FE}" srcOrd="1" destOrd="0" parTransId="{0778E2D1-7FC2-5943-99CC-58773C451994}" sibTransId="{8988C10A-7D1B-4E4A-A771-4A3C07F360F1}"/>
    <dgm:cxn modelId="{A55E8D97-DAB3-8043-9E59-3B5879DF91E5}" type="presOf" srcId="{3C654490-52CB-DE4C-85D6-F3368A3F7A9E}" destId="{19385107-F2A5-8447-8B94-614E731ADB5A}" srcOrd="0" destOrd="0" presId="urn:microsoft.com/office/officeart/2005/8/layout/cycle4#1"/>
    <dgm:cxn modelId="{E8BDD02C-5BCE-BA4E-85DD-C3825BD20F8C}" type="presOf" srcId="{BA75F0DE-602C-B744-8C64-71136AA9FC20}" destId="{F9934136-A9F0-BC48-B466-567D9A022DDB}" srcOrd="1" destOrd="2" presId="urn:microsoft.com/office/officeart/2005/8/layout/cycle4#1"/>
    <dgm:cxn modelId="{22FE811F-58E9-6B43-8A67-B91373377913}" type="presOf" srcId="{7728CCC7-2F1F-AD47-88E2-2F4A29E3298C}" destId="{EE9D2CB3-4791-8B49-95D1-18F6A94EC7D7}" srcOrd="1" destOrd="5" presId="urn:microsoft.com/office/officeart/2005/8/layout/cycle4#1"/>
    <dgm:cxn modelId="{C226C76B-D9C5-3E49-8D0D-ED9EAA4C265A}" srcId="{90B4B80E-C22C-7B42-BF97-A14E1D2B510D}" destId="{57577BEC-09A2-934A-87EE-D54E0FF4C600}" srcOrd="0" destOrd="0" parTransId="{1FEA80FB-B01C-EA42-862C-210CCA0074B0}" sibTransId="{B2FD43CA-D3DE-8541-A41D-0F4259A87964}"/>
    <dgm:cxn modelId="{A3621CBB-5845-EB4B-B8F3-811512009354}" type="presOf" srcId="{0D77EC67-A466-9A43-8B39-163ADB90A295}" destId="{3CE40330-C524-B24D-839C-5D5E3CD16199}" srcOrd="0" destOrd="0" presId="urn:microsoft.com/office/officeart/2005/8/layout/cycle4#1"/>
    <dgm:cxn modelId="{A248E209-7F3F-D74E-9AB1-32457B12D8FB}" srcId="{90B4B80E-C22C-7B42-BF97-A14E1D2B510D}" destId="{311D9135-D242-734C-AA20-36990D01C4E8}" srcOrd="3" destOrd="0" parTransId="{C0170C1C-0AA1-3B43-8E4C-9CED330E64F2}" sibTransId="{F62A4F65-F18E-A140-9992-481E57690A4B}"/>
    <dgm:cxn modelId="{10510DFC-1C0B-1642-B6AA-3E0E38FA85C7}" type="presOf" srcId="{3EFF0DD9-6492-2044-8ED0-1952800F121F}" destId="{96DEC2AD-306B-CE48-96D3-779CFB98780E}" srcOrd="0" destOrd="0" presId="urn:microsoft.com/office/officeart/2005/8/layout/cycle4#1"/>
    <dgm:cxn modelId="{F9470CC1-86E3-CF40-8765-3536F0BB18FA}" srcId="{0D77EC67-A466-9A43-8B39-163ADB90A295}" destId="{7728CCC7-2F1F-AD47-88E2-2F4A29E3298C}" srcOrd="5" destOrd="0" parTransId="{A0355C10-C775-4541-9FEA-C6DD049D9913}" sibTransId="{ABF599C9-AA6F-9744-B0F6-EEA2AE340839}"/>
    <dgm:cxn modelId="{D4B92DB3-CC9E-C042-9D22-67A945FF99E4}" srcId="{0D77EC67-A466-9A43-8B39-163ADB90A295}" destId="{BF07B4AA-51CE-7448-B38B-D8E993860E9D}" srcOrd="4" destOrd="0" parTransId="{65485BAF-94B0-2C40-BBE4-02F4A1883AA2}" sibTransId="{502E8567-27AC-3445-9589-6D35599F4FB7}"/>
    <dgm:cxn modelId="{AF90B81B-58DF-1448-8E2B-6569EBEE2FD8}" type="presOf" srcId="{D437B476-57E5-494F-A7C2-386C71537025}" destId="{F9934136-A9F0-BC48-B466-567D9A022DDB}" srcOrd="1" destOrd="1" presId="urn:microsoft.com/office/officeart/2005/8/layout/cycle4#1"/>
    <dgm:cxn modelId="{FAED1657-9C34-9649-9A49-2BBE27CE15E5}" type="presOf" srcId="{311D9135-D242-734C-AA20-36990D01C4E8}" destId="{FC6CD870-887A-C14E-9BAB-60E48E7894A8}" srcOrd="0" destOrd="3" presId="urn:microsoft.com/office/officeart/2005/8/layout/cycle4#1"/>
    <dgm:cxn modelId="{118308B0-113B-074E-93E3-CE3AC42A7680}" type="presOf" srcId="{0EC3035E-C71F-2E44-8A25-D3BA182031FE}" destId="{3935FFCE-6998-C34F-A775-6934327AD18B}" srcOrd="0" destOrd="1" presId="urn:microsoft.com/office/officeart/2005/8/layout/cycle4#1"/>
    <dgm:cxn modelId="{2B16F48B-0D1A-BB45-87CD-CBDF2DBCB91A}" srcId="{6CC3B584-9958-664D-AAE8-6979D88D4E03}" destId="{0D77EC67-A466-9A43-8B39-163ADB90A295}" srcOrd="0" destOrd="0" parTransId="{D7A292EB-8878-494B-9D6D-517EBA5DA576}" sibTransId="{A8313D74-CAE9-4945-A58B-35EC17F0DE5D}"/>
    <dgm:cxn modelId="{7B7EF6DE-2B4E-A146-A685-29ECC417EF82}" type="presOf" srcId="{7239C571-A257-394F-BDD0-BB9F8E307365}" destId="{19385107-F2A5-8447-8B94-614E731ADB5A}" srcOrd="0" destOrd="3" presId="urn:microsoft.com/office/officeart/2005/8/layout/cycle4#1"/>
    <dgm:cxn modelId="{F5E8B7E6-81A4-1249-87BD-4FE76A6E055A}" type="presOf" srcId="{7728CCC7-2F1F-AD47-88E2-2F4A29E3298C}" destId="{19385107-F2A5-8447-8B94-614E731ADB5A}" srcOrd="0" destOrd="5" presId="urn:microsoft.com/office/officeart/2005/8/layout/cycle4#1"/>
    <dgm:cxn modelId="{01648E4F-5B7D-5547-88D4-2765D8318684}" type="presOf" srcId="{D33958C4-786B-B54A-B12C-F21144451658}" destId="{3935FFCE-6998-C34F-A775-6934327AD18B}" srcOrd="0" destOrd="0" presId="urn:microsoft.com/office/officeart/2005/8/layout/cycle4#1"/>
    <dgm:cxn modelId="{D9676397-102D-5A41-B226-5BCD084DB258}" type="presOf" srcId="{9081C410-F6E4-4D4C-B996-701B22A85827}" destId="{FC6CD870-887A-C14E-9BAB-60E48E7894A8}" srcOrd="0" destOrd="1" presId="urn:microsoft.com/office/officeart/2005/8/layout/cycle4#1"/>
    <dgm:cxn modelId="{4E4F2AAC-5DBD-EC45-A606-4A3C3E6E7F1B}" srcId="{90B4B80E-C22C-7B42-BF97-A14E1D2B510D}" destId="{BCBABB00-13C6-3F49-A1E5-7D030CFAC176}" srcOrd="4" destOrd="0" parTransId="{0240CBB4-DD14-0049-8662-6166FFF9FD16}" sibTransId="{6B7F1F2C-1ACB-7340-8557-8CB1CD3F50F7}"/>
    <dgm:cxn modelId="{EC446EF5-DCD0-3245-B640-821446F3DBFF}" srcId="{6CC3B584-9958-664D-AAE8-6979D88D4E03}" destId="{3EFF0DD9-6492-2044-8ED0-1952800F121F}" srcOrd="2" destOrd="0" parTransId="{A339A910-745B-0C43-8910-E337B9B0F9B9}" sibTransId="{A8493FCF-8857-574F-97E0-E4C5E00FB58B}"/>
    <dgm:cxn modelId="{EF4B385C-8057-5B4F-B3C8-2A111DB91E0B}" type="presOf" srcId="{D33958C4-786B-B54A-B12C-F21144451658}" destId="{14CD2CD2-6E74-AF40-B95A-61E85D9B4327}" srcOrd="1" destOrd="0" presId="urn:microsoft.com/office/officeart/2005/8/layout/cycle4#1"/>
    <dgm:cxn modelId="{E0DA0616-3F2D-214D-9625-620C2C2DF857}" type="presOf" srcId="{311D9135-D242-734C-AA20-36990D01C4E8}" destId="{E38CA6A1-A6F9-CE4C-BB36-142B22925189}" srcOrd="1" destOrd="3" presId="urn:microsoft.com/office/officeart/2005/8/layout/cycle4#1"/>
    <dgm:cxn modelId="{CEF468A1-EB39-DB45-A2F2-F0644B265BE8}" srcId="{90B4B80E-C22C-7B42-BF97-A14E1D2B510D}" destId="{3FD642A9-541B-AA40-8E14-9408C396A7C7}" srcOrd="2" destOrd="0" parTransId="{FCE789AB-504E-6948-B035-B1D5A4AD3934}" sibTransId="{BCD8D581-5231-734C-BE70-D314092F546C}"/>
    <dgm:cxn modelId="{0CCD7C95-640B-D749-8A36-897E8981C4A1}" type="presOf" srcId="{BA75F0DE-602C-B744-8C64-71136AA9FC20}" destId="{7FFE3E79-F39A-0D46-B09C-73BC315ECE46}" srcOrd="0" destOrd="2" presId="urn:microsoft.com/office/officeart/2005/8/layout/cycle4#1"/>
    <dgm:cxn modelId="{96058021-6FB0-3D45-93EC-D1437B46B99B}" type="presOf" srcId="{8EFF5DEF-A687-2E42-8617-F6D993C3FDA0}" destId="{19385107-F2A5-8447-8B94-614E731ADB5A}" srcOrd="0" destOrd="1" presId="urn:microsoft.com/office/officeart/2005/8/layout/cycle4#1"/>
    <dgm:cxn modelId="{FE9F118A-9A54-D64B-9ED7-10BDE03296B2}" type="presOf" srcId="{90B4B80E-C22C-7B42-BF97-A14E1D2B510D}" destId="{69EEDC26-8A3A-0D4F-886C-E5BDBF329704}" srcOrd="0" destOrd="0" presId="urn:microsoft.com/office/officeart/2005/8/layout/cycle4#1"/>
    <dgm:cxn modelId="{5C625B37-A178-6743-AEDB-96EDD99380C3}" type="presOf" srcId="{3FD642A9-541B-AA40-8E14-9408C396A7C7}" destId="{E38CA6A1-A6F9-CE4C-BB36-142B22925189}" srcOrd="1" destOrd="2" presId="urn:microsoft.com/office/officeart/2005/8/layout/cycle4#1"/>
    <dgm:cxn modelId="{65CC93FC-0F3E-D041-A6B7-060BCBC2F0B4}" srcId="{3EFF0DD9-6492-2044-8ED0-1952800F121F}" destId="{BA75F0DE-602C-B744-8C64-71136AA9FC20}" srcOrd="2" destOrd="0" parTransId="{FB751FDA-558A-344B-8BA3-F774BF05F496}" sibTransId="{FFB8C90E-7442-0D4A-BFA8-2E1977E3AC14}"/>
    <dgm:cxn modelId="{48AEE978-4475-174E-81B3-C8116B902486}" type="presOf" srcId="{57577BEC-09A2-934A-87EE-D54E0FF4C600}" destId="{FC6CD870-887A-C14E-9BAB-60E48E7894A8}" srcOrd="0" destOrd="0" presId="urn:microsoft.com/office/officeart/2005/8/layout/cycle4#1"/>
    <dgm:cxn modelId="{E44325CD-5532-6E4C-8C7A-4F4853938396}" type="presOf" srcId="{57577BEC-09A2-934A-87EE-D54E0FF4C600}" destId="{E38CA6A1-A6F9-CE4C-BB36-142B22925189}" srcOrd="1" destOrd="0" presId="urn:microsoft.com/office/officeart/2005/8/layout/cycle4#1"/>
    <dgm:cxn modelId="{CB217664-9418-2F48-9A62-00D5B4DCE2D6}" type="presOf" srcId="{D437B476-57E5-494F-A7C2-386C71537025}" destId="{7FFE3E79-F39A-0D46-B09C-73BC315ECE46}" srcOrd="0" destOrd="1" presId="urn:microsoft.com/office/officeart/2005/8/layout/cycle4#1"/>
    <dgm:cxn modelId="{45B21C61-D4AC-DD4C-BA16-22BE17B84512}" type="presOf" srcId="{3C654490-52CB-DE4C-85D6-F3368A3F7A9E}" destId="{EE9D2CB3-4791-8B49-95D1-18F6A94EC7D7}" srcOrd="1" destOrd="0" presId="urn:microsoft.com/office/officeart/2005/8/layout/cycle4#1"/>
    <dgm:cxn modelId="{B7890C19-7460-094B-9E46-62FFC44DF6BF}" srcId="{D718FA96-26AD-B846-A507-FFE057288035}" destId="{D33958C4-786B-B54A-B12C-F21144451658}" srcOrd="0" destOrd="0" parTransId="{6A994345-898A-2C41-8B89-9502BE454657}" sibTransId="{9B1999DF-2F89-4D48-99B2-6CC01A556FAE}"/>
    <dgm:cxn modelId="{9FAD12F5-E035-7346-8964-181724B4EABA}" srcId="{3EFF0DD9-6492-2044-8ED0-1952800F121F}" destId="{D437B476-57E5-494F-A7C2-386C71537025}" srcOrd="1" destOrd="0" parTransId="{36568E67-FABF-6B44-9F4F-20ADAA1E04ED}" sibTransId="{4FBF43C7-89C5-9F4B-AD02-134E4A6A2CC1}"/>
    <dgm:cxn modelId="{BD9E8939-1857-6341-BD2A-16983111195A}" type="presOf" srcId="{7239C571-A257-394F-BDD0-BB9F8E307365}" destId="{EE9D2CB3-4791-8B49-95D1-18F6A94EC7D7}" srcOrd="1" destOrd="3" presId="urn:microsoft.com/office/officeart/2005/8/layout/cycle4#1"/>
    <dgm:cxn modelId="{8CDC382A-BB6E-3B4D-8FE3-AB552F6FAEBF}" type="presOf" srcId="{9081C410-F6E4-4D4C-B996-701B22A85827}" destId="{E38CA6A1-A6F9-CE4C-BB36-142B22925189}" srcOrd="1" destOrd="1" presId="urn:microsoft.com/office/officeart/2005/8/layout/cycle4#1"/>
    <dgm:cxn modelId="{30BE8D9A-E2A1-854F-8140-301C478A32BF}" type="presOf" srcId="{BCBABB00-13C6-3F49-A1E5-7D030CFAC176}" destId="{E38CA6A1-A6F9-CE4C-BB36-142B22925189}" srcOrd="1" destOrd="4" presId="urn:microsoft.com/office/officeart/2005/8/layout/cycle4#1"/>
    <dgm:cxn modelId="{5F3B1348-0623-3D46-A335-3A693B909D5D}" type="presOf" srcId="{F0437184-03EB-5F4B-A6C2-0A7155223160}" destId="{19385107-F2A5-8447-8B94-614E731ADB5A}" srcOrd="0" destOrd="2" presId="urn:microsoft.com/office/officeart/2005/8/layout/cycle4#1"/>
    <dgm:cxn modelId="{56AB3E08-62A1-4C4E-885A-B06B148D6743}" srcId="{0D77EC67-A466-9A43-8B39-163ADB90A295}" destId="{8EFF5DEF-A687-2E42-8617-F6D993C3FDA0}" srcOrd="1" destOrd="0" parTransId="{B8D9C4F9-86E3-7A48-B2F0-EE9D8C4DB945}" sibTransId="{8EBC3A07-005A-B74D-9F9A-CE02AF2CFDC5}"/>
    <dgm:cxn modelId="{7C6314D1-3189-004C-905F-1D5338C98A91}" srcId="{3EFF0DD9-6492-2044-8ED0-1952800F121F}" destId="{80D03F58-3022-5D49-B85B-8EB47BBDF72E}" srcOrd="0" destOrd="0" parTransId="{9D458E7E-6245-1448-91B3-0595EC8BC1FF}" sibTransId="{FE99B6CF-DAC3-5843-A859-E91B8441E832}"/>
    <dgm:cxn modelId="{AC5D1C6C-7D3C-7A4C-8CA5-879E30246C05}" srcId="{0D77EC67-A466-9A43-8B39-163ADB90A295}" destId="{3C654490-52CB-DE4C-85D6-F3368A3F7A9E}" srcOrd="0" destOrd="0" parTransId="{7EC4FCED-A765-DC43-953C-939541123A4A}" sibTransId="{0EED1E8E-0038-6D46-B4CD-1B80BB36203F}"/>
    <dgm:cxn modelId="{1EC7890D-BC9E-8D49-945F-58012C708AEB}" srcId="{6CC3B584-9958-664D-AAE8-6979D88D4E03}" destId="{D718FA96-26AD-B846-A507-FFE057288035}" srcOrd="1" destOrd="0" parTransId="{2AB54C6D-016E-3249-B5B5-33143172C720}" sibTransId="{694D4CC9-FD76-3D4D-9BE9-D5DCE2BBFA4D}"/>
    <dgm:cxn modelId="{DC58A993-8A93-3442-B557-BF199FDD4403}" type="presOf" srcId="{BF07B4AA-51CE-7448-B38B-D8E993860E9D}" destId="{EE9D2CB3-4791-8B49-95D1-18F6A94EC7D7}" srcOrd="1" destOrd="4" presId="urn:microsoft.com/office/officeart/2005/8/layout/cycle4#1"/>
    <dgm:cxn modelId="{C1DD9E7F-C20B-E34A-9E69-3A2483954D84}" type="presOf" srcId="{0EC3035E-C71F-2E44-8A25-D3BA182031FE}" destId="{14CD2CD2-6E74-AF40-B95A-61E85D9B4327}" srcOrd="1" destOrd="1" presId="urn:microsoft.com/office/officeart/2005/8/layout/cycle4#1"/>
    <dgm:cxn modelId="{897C052C-9304-884A-AE01-E87344B33656}" type="presOf" srcId="{BF07B4AA-51CE-7448-B38B-D8E993860E9D}" destId="{19385107-F2A5-8447-8B94-614E731ADB5A}" srcOrd="0" destOrd="4" presId="urn:microsoft.com/office/officeart/2005/8/layout/cycle4#1"/>
    <dgm:cxn modelId="{382F0F83-17CC-D147-A5BC-D1DC8296BF44}" srcId="{90B4B80E-C22C-7B42-BF97-A14E1D2B510D}" destId="{9081C410-F6E4-4D4C-B996-701B22A85827}" srcOrd="1" destOrd="0" parTransId="{930CD569-70F5-0540-89BF-75EF73F6F4C9}" sibTransId="{0257EE9B-0278-2242-8424-78EB919B556E}"/>
    <dgm:cxn modelId="{7CE0AD18-AADB-294F-BF76-ACDB04854354}" type="presOf" srcId="{3FD642A9-541B-AA40-8E14-9408C396A7C7}" destId="{FC6CD870-887A-C14E-9BAB-60E48E7894A8}" srcOrd="0" destOrd="2" presId="urn:microsoft.com/office/officeart/2005/8/layout/cycle4#1"/>
    <dgm:cxn modelId="{5F3BC522-C775-EF4E-8BAC-08A6AC5500E3}" type="presParOf" srcId="{51399C22-95FE-134D-A660-C34A684EF800}" destId="{1F545ADE-9E59-164A-8704-D4521623C4D0}" srcOrd="0" destOrd="0" presId="urn:microsoft.com/office/officeart/2005/8/layout/cycle4#1"/>
    <dgm:cxn modelId="{DA20FC68-74D8-5A45-9254-CC301C8FE54D}" type="presParOf" srcId="{1F545ADE-9E59-164A-8704-D4521623C4D0}" destId="{10278C3C-2F12-4E46-A745-40F1BA895CD4}" srcOrd="0" destOrd="0" presId="urn:microsoft.com/office/officeart/2005/8/layout/cycle4#1"/>
    <dgm:cxn modelId="{F294F877-1FF3-A94E-A0D6-573CD168A3F3}" type="presParOf" srcId="{10278C3C-2F12-4E46-A745-40F1BA895CD4}" destId="{19385107-F2A5-8447-8B94-614E731ADB5A}" srcOrd="0" destOrd="0" presId="urn:microsoft.com/office/officeart/2005/8/layout/cycle4#1"/>
    <dgm:cxn modelId="{04B6D679-0EDA-3346-AE0A-7FB0E82D589E}" type="presParOf" srcId="{10278C3C-2F12-4E46-A745-40F1BA895CD4}" destId="{EE9D2CB3-4791-8B49-95D1-18F6A94EC7D7}" srcOrd="1" destOrd="0" presId="urn:microsoft.com/office/officeart/2005/8/layout/cycle4#1"/>
    <dgm:cxn modelId="{0427EA0C-6DAA-0149-9582-C15ECE46089A}" type="presParOf" srcId="{1F545ADE-9E59-164A-8704-D4521623C4D0}" destId="{6FF2553A-117D-064C-942F-CB1ED023D6E7}" srcOrd="1" destOrd="0" presId="urn:microsoft.com/office/officeart/2005/8/layout/cycle4#1"/>
    <dgm:cxn modelId="{97A78261-5DA1-6341-B9C8-556E06CAC31A}" type="presParOf" srcId="{6FF2553A-117D-064C-942F-CB1ED023D6E7}" destId="{3935FFCE-6998-C34F-A775-6934327AD18B}" srcOrd="0" destOrd="0" presId="urn:microsoft.com/office/officeart/2005/8/layout/cycle4#1"/>
    <dgm:cxn modelId="{EC0C20FE-8FF4-FB45-A04A-C18A0C653C43}" type="presParOf" srcId="{6FF2553A-117D-064C-942F-CB1ED023D6E7}" destId="{14CD2CD2-6E74-AF40-B95A-61E85D9B4327}" srcOrd="1" destOrd="0" presId="urn:microsoft.com/office/officeart/2005/8/layout/cycle4#1"/>
    <dgm:cxn modelId="{C563A09A-6A4E-8E46-A849-19141A931265}" type="presParOf" srcId="{1F545ADE-9E59-164A-8704-D4521623C4D0}" destId="{E3A6CCA4-C295-7947-A62E-B6318B07019F}" srcOrd="2" destOrd="0" presId="urn:microsoft.com/office/officeart/2005/8/layout/cycle4#1"/>
    <dgm:cxn modelId="{D4F6FF2F-2D2E-B643-A2B0-279AA93E3EF4}" type="presParOf" srcId="{E3A6CCA4-C295-7947-A62E-B6318B07019F}" destId="{7FFE3E79-F39A-0D46-B09C-73BC315ECE46}" srcOrd="0" destOrd="0" presId="urn:microsoft.com/office/officeart/2005/8/layout/cycle4#1"/>
    <dgm:cxn modelId="{08A15DB5-99FB-B04E-85A4-1018A63741CD}" type="presParOf" srcId="{E3A6CCA4-C295-7947-A62E-B6318B07019F}" destId="{F9934136-A9F0-BC48-B466-567D9A022DDB}" srcOrd="1" destOrd="0" presId="urn:microsoft.com/office/officeart/2005/8/layout/cycle4#1"/>
    <dgm:cxn modelId="{871F8855-50A8-4B4A-8967-F7A1E98CA365}" type="presParOf" srcId="{1F545ADE-9E59-164A-8704-D4521623C4D0}" destId="{DCA7B634-2F5A-1B41-9ADE-D41B0A92287B}" srcOrd="3" destOrd="0" presId="urn:microsoft.com/office/officeart/2005/8/layout/cycle4#1"/>
    <dgm:cxn modelId="{26F82211-4327-5148-AA53-BA53D2D8C04A}" type="presParOf" srcId="{DCA7B634-2F5A-1B41-9ADE-D41B0A92287B}" destId="{FC6CD870-887A-C14E-9BAB-60E48E7894A8}" srcOrd="0" destOrd="0" presId="urn:microsoft.com/office/officeart/2005/8/layout/cycle4#1"/>
    <dgm:cxn modelId="{7A3EAE58-E691-FE40-B243-F2B457C163C6}" type="presParOf" srcId="{DCA7B634-2F5A-1B41-9ADE-D41B0A92287B}" destId="{E38CA6A1-A6F9-CE4C-BB36-142B22925189}" srcOrd="1" destOrd="0" presId="urn:microsoft.com/office/officeart/2005/8/layout/cycle4#1"/>
    <dgm:cxn modelId="{C12FB8F1-4141-B744-9299-312160BBF522}" type="presParOf" srcId="{1F545ADE-9E59-164A-8704-D4521623C4D0}" destId="{1FA5CF4D-CC47-604D-9789-AC4D15C95066}" srcOrd="4" destOrd="0" presId="urn:microsoft.com/office/officeart/2005/8/layout/cycle4#1"/>
    <dgm:cxn modelId="{468BB8CD-B034-784D-B129-816A76665BD3}" type="presParOf" srcId="{51399C22-95FE-134D-A660-C34A684EF800}" destId="{B9248CF3-E0C3-BE4C-8DC0-10D9CD94E1BD}" srcOrd="1" destOrd="0" presId="urn:microsoft.com/office/officeart/2005/8/layout/cycle4#1"/>
    <dgm:cxn modelId="{67377490-E9B5-324A-AFCF-36874626A1CB}" type="presParOf" srcId="{B9248CF3-E0C3-BE4C-8DC0-10D9CD94E1BD}" destId="{3CE40330-C524-B24D-839C-5D5E3CD16199}" srcOrd="0" destOrd="0" presId="urn:microsoft.com/office/officeart/2005/8/layout/cycle4#1"/>
    <dgm:cxn modelId="{7911A319-5706-3B4B-906C-8403814C9506}" type="presParOf" srcId="{B9248CF3-E0C3-BE4C-8DC0-10D9CD94E1BD}" destId="{AEFB421F-A891-4D4F-A374-B0CFDA5DBDEC}" srcOrd="1" destOrd="0" presId="urn:microsoft.com/office/officeart/2005/8/layout/cycle4#1"/>
    <dgm:cxn modelId="{4BD30AD3-F9E6-6C41-A5D2-768116D8346B}" type="presParOf" srcId="{B9248CF3-E0C3-BE4C-8DC0-10D9CD94E1BD}" destId="{96DEC2AD-306B-CE48-96D3-779CFB98780E}" srcOrd="2" destOrd="0" presId="urn:microsoft.com/office/officeart/2005/8/layout/cycle4#1"/>
    <dgm:cxn modelId="{592B8C7E-9BA9-4E43-8E88-920DDD78D060}" type="presParOf" srcId="{B9248CF3-E0C3-BE4C-8DC0-10D9CD94E1BD}" destId="{69EEDC26-8A3A-0D4F-886C-E5BDBF329704}" srcOrd="3" destOrd="0" presId="urn:microsoft.com/office/officeart/2005/8/layout/cycle4#1"/>
    <dgm:cxn modelId="{5EC5B4AB-38D6-B442-AFBB-A52292BF4E5F}" type="presParOf" srcId="{B9248CF3-E0C3-BE4C-8DC0-10D9CD94E1BD}" destId="{7D9D45FB-8A46-C44D-9851-351B88832200}" srcOrd="4" destOrd="0" presId="urn:microsoft.com/office/officeart/2005/8/layout/cycle4#1"/>
    <dgm:cxn modelId="{CFA37BCE-B863-6148-B831-6E3BE7B9E082}" type="presParOf" srcId="{51399C22-95FE-134D-A660-C34A684EF800}" destId="{F0348867-D93D-524F-8E0A-422BCE824172}" srcOrd="2" destOrd="0" presId="urn:microsoft.com/office/officeart/2005/8/layout/cycle4#1"/>
    <dgm:cxn modelId="{0CF6C2F3-9FDC-7B40-AB2B-DE55BAE2BC5C}" type="presParOf" srcId="{51399C22-95FE-134D-A660-C34A684EF800}" destId="{081917AB-ECF8-4D4C-9E41-4EB8EE9336F0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D8351BA-9D06-3A46-ABC0-72197CDEE37E}" type="doc">
      <dgm:prSet loTypeId="urn:microsoft.com/office/officeart/2005/8/layout/cycle7" loCatId="cycle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s-ES_tradnl"/>
        </a:p>
      </dgm:t>
    </dgm:pt>
    <dgm:pt modelId="{E9BB4075-0E9C-7846-9850-ADD4EA4BABC3}">
      <dgm:prSet phldrT="[Texto]"/>
      <dgm:spPr/>
      <dgm:t>
        <a:bodyPr/>
        <a:lstStyle/>
        <a:p>
          <a:r>
            <a:rPr lang="es-ES_tradnl" dirty="0" smtClean="0"/>
            <a:t>Presión del mercado </a:t>
          </a:r>
          <a:endParaRPr lang="es-ES_tradnl" dirty="0"/>
        </a:p>
      </dgm:t>
    </dgm:pt>
    <dgm:pt modelId="{31432EF3-9104-3E42-8C00-53D31BFE97AF}" type="parTrans" cxnId="{7F02009C-B9A7-464E-9797-09716903ED28}">
      <dgm:prSet/>
      <dgm:spPr/>
      <dgm:t>
        <a:bodyPr/>
        <a:lstStyle/>
        <a:p>
          <a:endParaRPr lang="es-ES_tradnl"/>
        </a:p>
      </dgm:t>
    </dgm:pt>
    <dgm:pt modelId="{B883CFE5-6434-524E-9CBD-8144AB11A158}" type="sibTrans" cxnId="{7F02009C-B9A7-464E-9797-09716903ED28}">
      <dgm:prSet/>
      <dgm:spPr/>
      <dgm:t>
        <a:bodyPr/>
        <a:lstStyle/>
        <a:p>
          <a:endParaRPr lang="es-ES_tradnl" dirty="0"/>
        </a:p>
      </dgm:t>
    </dgm:pt>
    <dgm:pt modelId="{41801503-F537-EA4A-B3A5-F2D128AD6BBD}">
      <dgm:prSet phldrT="[Texto]"/>
      <dgm:spPr/>
      <dgm:t>
        <a:bodyPr/>
        <a:lstStyle/>
        <a:p>
          <a:r>
            <a:rPr lang="es-ES_tradnl" dirty="0" smtClean="0"/>
            <a:t>Presión de los pares </a:t>
          </a:r>
          <a:endParaRPr lang="es-ES_tradnl" dirty="0"/>
        </a:p>
      </dgm:t>
    </dgm:pt>
    <dgm:pt modelId="{EA137F1F-DE30-8745-863A-3913106F1D0F}" type="parTrans" cxnId="{32D256E3-09CD-044E-9989-D006D566C3D2}">
      <dgm:prSet/>
      <dgm:spPr/>
      <dgm:t>
        <a:bodyPr/>
        <a:lstStyle/>
        <a:p>
          <a:endParaRPr lang="es-ES_tradnl"/>
        </a:p>
      </dgm:t>
    </dgm:pt>
    <dgm:pt modelId="{90AF02CA-550F-F742-8BC9-52D8C41EDFAA}" type="sibTrans" cxnId="{32D256E3-09CD-044E-9989-D006D566C3D2}">
      <dgm:prSet/>
      <dgm:spPr/>
      <dgm:t>
        <a:bodyPr/>
        <a:lstStyle/>
        <a:p>
          <a:endParaRPr lang="es-ES_tradnl" dirty="0"/>
        </a:p>
      </dgm:t>
    </dgm:pt>
    <dgm:pt modelId="{6176F5B1-79D3-1C4C-A89B-395E2D7540D1}">
      <dgm:prSet phldrT="[Texto]"/>
      <dgm:spPr/>
      <dgm:t>
        <a:bodyPr/>
        <a:lstStyle/>
        <a:p>
          <a:r>
            <a:rPr lang="es-ES_tradnl" dirty="0" smtClean="0"/>
            <a:t>Presión de los padres </a:t>
          </a:r>
          <a:endParaRPr lang="es-ES_tradnl" dirty="0"/>
        </a:p>
      </dgm:t>
    </dgm:pt>
    <dgm:pt modelId="{BBE7DE4F-D411-C741-944D-0E3D96CF8407}" type="parTrans" cxnId="{2AC792BF-CA4C-CA48-9455-75A5A5CD1E6C}">
      <dgm:prSet/>
      <dgm:spPr/>
      <dgm:t>
        <a:bodyPr/>
        <a:lstStyle/>
        <a:p>
          <a:endParaRPr lang="es-ES_tradnl"/>
        </a:p>
      </dgm:t>
    </dgm:pt>
    <dgm:pt modelId="{8CE923E8-3871-9840-B502-85F606CCC292}" type="sibTrans" cxnId="{2AC792BF-CA4C-CA48-9455-75A5A5CD1E6C}">
      <dgm:prSet/>
      <dgm:spPr/>
      <dgm:t>
        <a:bodyPr/>
        <a:lstStyle/>
        <a:p>
          <a:endParaRPr lang="es-ES_tradnl" dirty="0"/>
        </a:p>
      </dgm:t>
    </dgm:pt>
    <dgm:pt modelId="{FF716048-530B-A64B-A223-71E51FE8BC64}" type="pres">
      <dgm:prSet presAssocID="{BD8351BA-9D06-3A46-ABC0-72197CDEE37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F32FC57D-0C39-234F-8A33-E847948853F6}" type="pres">
      <dgm:prSet presAssocID="{E9BB4075-0E9C-7846-9850-ADD4EA4BABC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EF3F3A5C-0FD2-EA4F-84A2-2DDF8726A193}" type="pres">
      <dgm:prSet presAssocID="{B883CFE5-6434-524E-9CBD-8144AB11A158}" presName="sibTrans" presStyleLbl="sibTrans2D1" presStyleIdx="0" presStyleCnt="3"/>
      <dgm:spPr/>
      <dgm:t>
        <a:bodyPr/>
        <a:lstStyle/>
        <a:p>
          <a:endParaRPr lang="es-ES_tradnl"/>
        </a:p>
      </dgm:t>
    </dgm:pt>
    <dgm:pt modelId="{3F562250-AE38-874B-97EB-83351F51DB0D}" type="pres">
      <dgm:prSet presAssocID="{B883CFE5-6434-524E-9CBD-8144AB11A158}" presName="connectorText" presStyleLbl="sibTrans2D1" presStyleIdx="0" presStyleCnt="3"/>
      <dgm:spPr/>
      <dgm:t>
        <a:bodyPr/>
        <a:lstStyle/>
        <a:p>
          <a:endParaRPr lang="es-ES_tradnl"/>
        </a:p>
      </dgm:t>
    </dgm:pt>
    <dgm:pt modelId="{939D34DA-F857-C845-93A3-AAC952BF13D1}" type="pres">
      <dgm:prSet presAssocID="{41801503-F537-EA4A-B3A5-F2D128AD6BB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23CD2CC8-5A86-B74D-A9FC-26886C9233A4}" type="pres">
      <dgm:prSet presAssocID="{90AF02CA-550F-F742-8BC9-52D8C41EDFAA}" presName="sibTrans" presStyleLbl="sibTrans2D1" presStyleIdx="1" presStyleCnt="3"/>
      <dgm:spPr/>
      <dgm:t>
        <a:bodyPr/>
        <a:lstStyle/>
        <a:p>
          <a:endParaRPr lang="es-ES_tradnl"/>
        </a:p>
      </dgm:t>
    </dgm:pt>
    <dgm:pt modelId="{AB7E69CF-14D4-A44F-BCF8-5B949D2397B7}" type="pres">
      <dgm:prSet presAssocID="{90AF02CA-550F-F742-8BC9-52D8C41EDFAA}" presName="connectorText" presStyleLbl="sibTrans2D1" presStyleIdx="1" presStyleCnt="3"/>
      <dgm:spPr/>
      <dgm:t>
        <a:bodyPr/>
        <a:lstStyle/>
        <a:p>
          <a:endParaRPr lang="es-ES_tradnl"/>
        </a:p>
      </dgm:t>
    </dgm:pt>
    <dgm:pt modelId="{39FA62AB-826B-3146-9F90-BC1FAAB20EDA}" type="pres">
      <dgm:prSet presAssocID="{6176F5B1-79D3-1C4C-A89B-395E2D7540D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E6BD277C-72FD-1649-9104-84B5E949204E}" type="pres">
      <dgm:prSet presAssocID="{8CE923E8-3871-9840-B502-85F606CCC292}" presName="sibTrans" presStyleLbl="sibTrans2D1" presStyleIdx="2" presStyleCnt="3"/>
      <dgm:spPr/>
      <dgm:t>
        <a:bodyPr/>
        <a:lstStyle/>
        <a:p>
          <a:endParaRPr lang="es-ES_tradnl"/>
        </a:p>
      </dgm:t>
    </dgm:pt>
    <dgm:pt modelId="{2C481A6D-5D0E-1545-918A-92A3BC33E2FE}" type="pres">
      <dgm:prSet presAssocID="{8CE923E8-3871-9840-B502-85F606CCC292}" presName="connectorText" presStyleLbl="sibTrans2D1" presStyleIdx="2" presStyleCnt="3"/>
      <dgm:spPr/>
      <dgm:t>
        <a:bodyPr/>
        <a:lstStyle/>
        <a:p>
          <a:endParaRPr lang="es-ES_tradnl"/>
        </a:p>
      </dgm:t>
    </dgm:pt>
  </dgm:ptLst>
  <dgm:cxnLst>
    <dgm:cxn modelId="{D4643F08-C50E-1E46-841D-2AC7AD326890}" type="presOf" srcId="{B883CFE5-6434-524E-9CBD-8144AB11A158}" destId="{EF3F3A5C-0FD2-EA4F-84A2-2DDF8726A193}" srcOrd="0" destOrd="0" presId="urn:microsoft.com/office/officeart/2005/8/layout/cycle7"/>
    <dgm:cxn modelId="{7F02009C-B9A7-464E-9797-09716903ED28}" srcId="{BD8351BA-9D06-3A46-ABC0-72197CDEE37E}" destId="{E9BB4075-0E9C-7846-9850-ADD4EA4BABC3}" srcOrd="0" destOrd="0" parTransId="{31432EF3-9104-3E42-8C00-53D31BFE97AF}" sibTransId="{B883CFE5-6434-524E-9CBD-8144AB11A158}"/>
    <dgm:cxn modelId="{44C94816-4EA8-7C4F-91BF-A5CCBBE04346}" type="presOf" srcId="{8CE923E8-3871-9840-B502-85F606CCC292}" destId="{2C481A6D-5D0E-1545-918A-92A3BC33E2FE}" srcOrd="1" destOrd="0" presId="urn:microsoft.com/office/officeart/2005/8/layout/cycle7"/>
    <dgm:cxn modelId="{BA436A71-3DFA-654C-BFBE-DB079F8CE0DF}" type="presOf" srcId="{6176F5B1-79D3-1C4C-A89B-395E2D7540D1}" destId="{39FA62AB-826B-3146-9F90-BC1FAAB20EDA}" srcOrd="0" destOrd="0" presId="urn:microsoft.com/office/officeart/2005/8/layout/cycle7"/>
    <dgm:cxn modelId="{2AC792BF-CA4C-CA48-9455-75A5A5CD1E6C}" srcId="{BD8351BA-9D06-3A46-ABC0-72197CDEE37E}" destId="{6176F5B1-79D3-1C4C-A89B-395E2D7540D1}" srcOrd="2" destOrd="0" parTransId="{BBE7DE4F-D411-C741-944D-0E3D96CF8407}" sibTransId="{8CE923E8-3871-9840-B502-85F606CCC292}"/>
    <dgm:cxn modelId="{32D256E3-09CD-044E-9989-D006D566C3D2}" srcId="{BD8351BA-9D06-3A46-ABC0-72197CDEE37E}" destId="{41801503-F537-EA4A-B3A5-F2D128AD6BBD}" srcOrd="1" destOrd="0" parTransId="{EA137F1F-DE30-8745-863A-3913106F1D0F}" sibTransId="{90AF02CA-550F-F742-8BC9-52D8C41EDFAA}"/>
    <dgm:cxn modelId="{1975D033-1C76-1441-97DB-47AE44480D8A}" type="presOf" srcId="{41801503-F537-EA4A-B3A5-F2D128AD6BBD}" destId="{939D34DA-F857-C845-93A3-AAC952BF13D1}" srcOrd="0" destOrd="0" presId="urn:microsoft.com/office/officeart/2005/8/layout/cycle7"/>
    <dgm:cxn modelId="{99016AB0-5386-1C49-917E-649CDA48BBF8}" type="presOf" srcId="{8CE923E8-3871-9840-B502-85F606CCC292}" destId="{E6BD277C-72FD-1649-9104-84B5E949204E}" srcOrd="0" destOrd="0" presId="urn:microsoft.com/office/officeart/2005/8/layout/cycle7"/>
    <dgm:cxn modelId="{C48F0DC4-8256-7443-92D9-1A920C040409}" type="presOf" srcId="{BD8351BA-9D06-3A46-ABC0-72197CDEE37E}" destId="{FF716048-530B-A64B-A223-71E51FE8BC64}" srcOrd="0" destOrd="0" presId="urn:microsoft.com/office/officeart/2005/8/layout/cycle7"/>
    <dgm:cxn modelId="{3C6C1D0F-EFA9-724C-B573-4B7C1774E36F}" type="presOf" srcId="{E9BB4075-0E9C-7846-9850-ADD4EA4BABC3}" destId="{F32FC57D-0C39-234F-8A33-E847948853F6}" srcOrd="0" destOrd="0" presId="urn:microsoft.com/office/officeart/2005/8/layout/cycle7"/>
    <dgm:cxn modelId="{D8399D03-89BC-6B4D-897C-ABBD7B55648A}" type="presOf" srcId="{90AF02CA-550F-F742-8BC9-52D8C41EDFAA}" destId="{AB7E69CF-14D4-A44F-BCF8-5B949D2397B7}" srcOrd="1" destOrd="0" presId="urn:microsoft.com/office/officeart/2005/8/layout/cycle7"/>
    <dgm:cxn modelId="{CCBE736D-1E1F-EE46-8935-25CD9D8FC5AB}" type="presOf" srcId="{B883CFE5-6434-524E-9CBD-8144AB11A158}" destId="{3F562250-AE38-874B-97EB-83351F51DB0D}" srcOrd="1" destOrd="0" presId="urn:microsoft.com/office/officeart/2005/8/layout/cycle7"/>
    <dgm:cxn modelId="{289EE2DE-F983-DF4B-AC40-4A161820E6B1}" type="presOf" srcId="{90AF02CA-550F-F742-8BC9-52D8C41EDFAA}" destId="{23CD2CC8-5A86-B74D-A9FC-26886C9233A4}" srcOrd="0" destOrd="0" presId="urn:microsoft.com/office/officeart/2005/8/layout/cycle7"/>
    <dgm:cxn modelId="{4135E415-FC89-BE45-A4A1-A1E85705D419}" type="presParOf" srcId="{FF716048-530B-A64B-A223-71E51FE8BC64}" destId="{F32FC57D-0C39-234F-8A33-E847948853F6}" srcOrd="0" destOrd="0" presId="urn:microsoft.com/office/officeart/2005/8/layout/cycle7"/>
    <dgm:cxn modelId="{7D57E6E8-1FE9-7444-9835-DD54EAF3D0A6}" type="presParOf" srcId="{FF716048-530B-A64B-A223-71E51FE8BC64}" destId="{EF3F3A5C-0FD2-EA4F-84A2-2DDF8726A193}" srcOrd="1" destOrd="0" presId="urn:microsoft.com/office/officeart/2005/8/layout/cycle7"/>
    <dgm:cxn modelId="{2E348589-1275-1B41-9B2B-C988DC1FAC31}" type="presParOf" srcId="{EF3F3A5C-0FD2-EA4F-84A2-2DDF8726A193}" destId="{3F562250-AE38-874B-97EB-83351F51DB0D}" srcOrd="0" destOrd="0" presId="urn:microsoft.com/office/officeart/2005/8/layout/cycle7"/>
    <dgm:cxn modelId="{B6C38982-CF53-E248-B3D1-CA91BAC87C70}" type="presParOf" srcId="{FF716048-530B-A64B-A223-71E51FE8BC64}" destId="{939D34DA-F857-C845-93A3-AAC952BF13D1}" srcOrd="2" destOrd="0" presId="urn:microsoft.com/office/officeart/2005/8/layout/cycle7"/>
    <dgm:cxn modelId="{7165CF39-1772-B64F-AC70-0A3FF99192C6}" type="presParOf" srcId="{FF716048-530B-A64B-A223-71E51FE8BC64}" destId="{23CD2CC8-5A86-B74D-A9FC-26886C9233A4}" srcOrd="3" destOrd="0" presId="urn:microsoft.com/office/officeart/2005/8/layout/cycle7"/>
    <dgm:cxn modelId="{F52132AF-0AD2-C749-B183-5969ADB991FA}" type="presParOf" srcId="{23CD2CC8-5A86-B74D-A9FC-26886C9233A4}" destId="{AB7E69CF-14D4-A44F-BCF8-5B949D2397B7}" srcOrd="0" destOrd="0" presId="urn:microsoft.com/office/officeart/2005/8/layout/cycle7"/>
    <dgm:cxn modelId="{66CBEF31-4C0A-6B44-A3FB-79C693DE9848}" type="presParOf" srcId="{FF716048-530B-A64B-A223-71E51FE8BC64}" destId="{39FA62AB-826B-3146-9F90-BC1FAAB20EDA}" srcOrd="4" destOrd="0" presId="urn:microsoft.com/office/officeart/2005/8/layout/cycle7"/>
    <dgm:cxn modelId="{8ED10D03-666D-6348-A949-054CA83FC7E7}" type="presParOf" srcId="{FF716048-530B-A64B-A223-71E51FE8BC64}" destId="{E6BD277C-72FD-1649-9104-84B5E949204E}" srcOrd="5" destOrd="0" presId="urn:microsoft.com/office/officeart/2005/8/layout/cycle7"/>
    <dgm:cxn modelId="{A61E5EF0-FE1E-8145-9AA9-B960727CFAE1}" type="presParOf" srcId="{E6BD277C-72FD-1649-9104-84B5E949204E}" destId="{2C481A6D-5D0E-1545-918A-92A3BC33E2F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A666A9A-9372-5E45-8FF6-9E7737ADD9C9}" type="doc">
      <dgm:prSet loTypeId="urn:microsoft.com/office/officeart/2005/8/layout/hierarchy3" loCatId="hierarchy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s-ES_tradnl"/>
        </a:p>
      </dgm:t>
    </dgm:pt>
    <dgm:pt modelId="{42D06699-3D1A-A344-B8D8-9DE983D53EDB}">
      <dgm:prSet phldrT="[Texto]"/>
      <dgm:spPr/>
      <dgm:t>
        <a:bodyPr/>
        <a:lstStyle/>
        <a:p>
          <a:r>
            <a:rPr lang="es-ES_tradnl" dirty="0" smtClean="0"/>
            <a:t>Pandillero no violento </a:t>
          </a:r>
          <a:endParaRPr lang="es-ES_tradnl" dirty="0"/>
        </a:p>
      </dgm:t>
    </dgm:pt>
    <dgm:pt modelId="{217A96C4-9D5E-EB4B-9AF2-09181A5C8EC0}" type="parTrans" cxnId="{B58B75A0-FB16-7941-B2A5-40254DCF84DF}">
      <dgm:prSet/>
      <dgm:spPr/>
      <dgm:t>
        <a:bodyPr/>
        <a:lstStyle/>
        <a:p>
          <a:endParaRPr lang="es-ES_tradnl"/>
        </a:p>
      </dgm:t>
    </dgm:pt>
    <dgm:pt modelId="{85D8DCCA-0B89-CB43-B33A-46054A9A9BF7}" type="sibTrans" cxnId="{B58B75A0-FB16-7941-B2A5-40254DCF84DF}">
      <dgm:prSet/>
      <dgm:spPr/>
      <dgm:t>
        <a:bodyPr/>
        <a:lstStyle/>
        <a:p>
          <a:endParaRPr lang="es-ES_tradnl"/>
        </a:p>
      </dgm:t>
    </dgm:pt>
    <dgm:pt modelId="{04EE1B0C-40AB-FC43-B012-66B8C2ECF301}">
      <dgm:prSet phldrT="[Texto]"/>
      <dgm:spPr/>
      <dgm:t>
        <a:bodyPr/>
        <a:lstStyle/>
        <a:p>
          <a:r>
            <a:rPr lang="es-ES_tradnl" dirty="0" smtClean="0"/>
            <a:t>Disminuye la presión a los pares </a:t>
          </a:r>
          <a:endParaRPr lang="es-ES_tradnl" dirty="0"/>
        </a:p>
      </dgm:t>
    </dgm:pt>
    <dgm:pt modelId="{CA42DDC0-3D23-F043-9CD4-7A977A6BFE3D}" type="parTrans" cxnId="{C2F1C37F-39CD-E744-A2AD-4541395FA332}">
      <dgm:prSet/>
      <dgm:spPr/>
      <dgm:t>
        <a:bodyPr/>
        <a:lstStyle/>
        <a:p>
          <a:endParaRPr lang="es-ES_tradnl" dirty="0"/>
        </a:p>
      </dgm:t>
    </dgm:pt>
    <dgm:pt modelId="{6DEB1D46-DC5B-6440-844B-C2CCE174459A}" type="sibTrans" cxnId="{C2F1C37F-39CD-E744-A2AD-4541395FA332}">
      <dgm:prSet/>
      <dgm:spPr/>
      <dgm:t>
        <a:bodyPr/>
        <a:lstStyle/>
        <a:p>
          <a:endParaRPr lang="es-ES_tradnl"/>
        </a:p>
      </dgm:t>
    </dgm:pt>
    <dgm:pt modelId="{43F7D66A-DCBD-A24A-98B8-152AE3F3E07D}">
      <dgm:prSet phldrT="[Texto]"/>
      <dgm:spPr/>
      <dgm:t>
        <a:bodyPr/>
        <a:lstStyle/>
        <a:p>
          <a:r>
            <a:rPr lang="es-ES_tradnl" dirty="0" smtClean="0"/>
            <a:t>Reconoce la participación de las mujeres</a:t>
          </a:r>
          <a:endParaRPr lang="es-ES_tradnl" dirty="0"/>
        </a:p>
      </dgm:t>
    </dgm:pt>
    <dgm:pt modelId="{47D4DF2F-EB44-3949-B217-F117D6AFF3C6}" type="parTrans" cxnId="{7D703655-B7A8-7045-9455-6E4FC47A9C52}">
      <dgm:prSet/>
      <dgm:spPr/>
      <dgm:t>
        <a:bodyPr/>
        <a:lstStyle/>
        <a:p>
          <a:endParaRPr lang="es-ES_tradnl" dirty="0"/>
        </a:p>
      </dgm:t>
    </dgm:pt>
    <dgm:pt modelId="{2A0CBFF6-13BB-A34B-98EB-D4F09508DFD2}" type="sibTrans" cxnId="{7D703655-B7A8-7045-9455-6E4FC47A9C52}">
      <dgm:prSet/>
      <dgm:spPr/>
      <dgm:t>
        <a:bodyPr/>
        <a:lstStyle/>
        <a:p>
          <a:endParaRPr lang="es-ES_tradnl"/>
        </a:p>
      </dgm:t>
    </dgm:pt>
    <dgm:pt modelId="{DED52B21-26ED-1F4E-9781-A4B7719E7F21}">
      <dgm:prSet phldrT="[Texto]"/>
      <dgm:spPr/>
      <dgm:t>
        <a:bodyPr/>
        <a:lstStyle/>
        <a:p>
          <a:r>
            <a:rPr lang="es-ES_tradnl" dirty="0" smtClean="0"/>
            <a:t>Pandillero no activo en violencia </a:t>
          </a:r>
          <a:endParaRPr lang="es-ES_tradnl" dirty="0"/>
        </a:p>
      </dgm:t>
    </dgm:pt>
    <dgm:pt modelId="{375FA555-36CE-2743-97D3-2B5705C4A5EF}" type="parTrans" cxnId="{5F14F923-4890-7C46-8E7C-3456BCB4E765}">
      <dgm:prSet/>
      <dgm:spPr/>
      <dgm:t>
        <a:bodyPr/>
        <a:lstStyle/>
        <a:p>
          <a:endParaRPr lang="es-ES_tradnl"/>
        </a:p>
      </dgm:t>
    </dgm:pt>
    <dgm:pt modelId="{5A2159A2-9ADF-3C45-8EBE-7DD8739E74D9}" type="sibTrans" cxnId="{5F14F923-4890-7C46-8E7C-3456BCB4E765}">
      <dgm:prSet/>
      <dgm:spPr/>
      <dgm:t>
        <a:bodyPr/>
        <a:lstStyle/>
        <a:p>
          <a:endParaRPr lang="es-ES_tradnl"/>
        </a:p>
      </dgm:t>
    </dgm:pt>
    <dgm:pt modelId="{1BCF4CB4-084D-3B41-B6E6-6305F7E790C1}">
      <dgm:prSet phldrT="[Texto]"/>
      <dgm:spPr/>
      <dgm:t>
        <a:bodyPr/>
        <a:lstStyle/>
        <a:p>
          <a:r>
            <a:rPr lang="es-ES_tradnl" dirty="0" smtClean="0"/>
            <a:t>Pacta el libre transito</a:t>
          </a:r>
          <a:endParaRPr lang="es-ES_tradnl" dirty="0"/>
        </a:p>
      </dgm:t>
    </dgm:pt>
    <dgm:pt modelId="{689B986C-CB88-CE48-915F-1022F7DC3DC5}" type="parTrans" cxnId="{FBB221E3-26AC-914C-A46A-72E75C54DC3B}">
      <dgm:prSet/>
      <dgm:spPr/>
      <dgm:t>
        <a:bodyPr/>
        <a:lstStyle/>
        <a:p>
          <a:endParaRPr lang="es-ES_tradnl" dirty="0"/>
        </a:p>
      </dgm:t>
    </dgm:pt>
    <dgm:pt modelId="{4D96D4EC-1289-C34D-8490-28B6B3810E7A}" type="sibTrans" cxnId="{FBB221E3-26AC-914C-A46A-72E75C54DC3B}">
      <dgm:prSet/>
      <dgm:spPr/>
      <dgm:t>
        <a:bodyPr/>
        <a:lstStyle/>
        <a:p>
          <a:endParaRPr lang="es-ES_tradnl"/>
        </a:p>
      </dgm:t>
    </dgm:pt>
    <dgm:pt modelId="{1393DF06-6DFE-3441-8766-020B66787547}">
      <dgm:prSet phldrT="[Texto]"/>
      <dgm:spPr/>
      <dgm:t>
        <a:bodyPr/>
        <a:lstStyle/>
        <a:p>
          <a:r>
            <a:rPr lang="es-ES_tradnl" dirty="0" smtClean="0"/>
            <a:t>Disminuye delitos depredatorios</a:t>
          </a:r>
          <a:endParaRPr lang="es-ES_tradnl" dirty="0"/>
        </a:p>
      </dgm:t>
    </dgm:pt>
    <dgm:pt modelId="{A6022016-BCF2-8E4B-9D98-3E7A46EA870D}" type="parTrans" cxnId="{9EC088CA-B118-394B-98A5-28E418F5E8AA}">
      <dgm:prSet/>
      <dgm:spPr/>
      <dgm:t>
        <a:bodyPr/>
        <a:lstStyle/>
        <a:p>
          <a:endParaRPr lang="es-ES_tradnl" dirty="0"/>
        </a:p>
      </dgm:t>
    </dgm:pt>
    <dgm:pt modelId="{0CEAA265-D1BB-984B-9747-0C9781DD5B8B}" type="sibTrans" cxnId="{9EC088CA-B118-394B-98A5-28E418F5E8AA}">
      <dgm:prSet/>
      <dgm:spPr/>
      <dgm:t>
        <a:bodyPr/>
        <a:lstStyle/>
        <a:p>
          <a:endParaRPr lang="es-ES_tradnl"/>
        </a:p>
      </dgm:t>
    </dgm:pt>
    <dgm:pt modelId="{E1F55B97-7469-3A4B-8422-D52E698CE5CE}">
      <dgm:prSet phldrT="[Texto]"/>
      <dgm:spPr/>
      <dgm:t>
        <a:bodyPr/>
        <a:lstStyle/>
        <a:p>
          <a:r>
            <a:rPr lang="es-ES_tradnl" dirty="0" smtClean="0"/>
            <a:t>Realiza actividades pedagógicas</a:t>
          </a:r>
          <a:endParaRPr lang="es-ES_tradnl" dirty="0"/>
        </a:p>
      </dgm:t>
    </dgm:pt>
    <dgm:pt modelId="{1FE4BD26-8ED7-0240-A0A5-777C75403E37}" type="parTrans" cxnId="{11D8CF24-1C70-2F45-8010-F1B755AE5559}">
      <dgm:prSet/>
      <dgm:spPr/>
      <dgm:t>
        <a:bodyPr/>
        <a:lstStyle/>
        <a:p>
          <a:endParaRPr lang="es-ES_tradnl" dirty="0"/>
        </a:p>
      </dgm:t>
    </dgm:pt>
    <dgm:pt modelId="{A3904597-A51F-E74D-8532-6007E248BD72}" type="sibTrans" cxnId="{11D8CF24-1C70-2F45-8010-F1B755AE5559}">
      <dgm:prSet/>
      <dgm:spPr/>
      <dgm:t>
        <a:bodyPr/>
        <a:lstStyle/>
        <a:p>
          <a:endParaRPr lang="es-ES_tradnl"/>
        </a:p>
      </dgm:t>
    </dgm:pt>
    <dgm:pt modelId="{033B3738-9143-2F46-862D-23BF193A754C}">
      <dgm:prSet phldrT="[Texto]"/>
      <dgm:spPr/>
      <dgm:t>
        <a:bodyPr/>
        <a:lstStyle/>
        <a:p>
          <a:r>
            <a:rPr lang="es-ES_tradnl" dirty="0" smtClean="0"/>
            <a:t>Pandillero constructor de paz  </a:t>
          </a:r>
          <a:endParaRPr lang="es-ES_tradnl" dirty="0"/>
        </a:p>
      </dgm:t>
    </dgm:pt>
    <dgm:pt modelId="{9C6DE085-175C-6E44-B54C-2F8CDA32FFDC}" type="parTrans" cxnId="{1C03318B-5556-8748-BAE5-A9BDED47DD7D}">
      <dgm:prSet/>
      <dgm:spPr/>
      <dgm:t>
        <a:bodyPr/>
        <a:lstStyle/>
        <a:p>
          <a:endParaRPr lang="es-ES_tradnl"/>
        </a:p>
      </dgm:t>
    </dgm:pt>
    <dgm:pt modelId="{514FBF16-BD88-644F-A756-96435D4305CA}" type="sibTrans" cxnId="{1C03318B-5556-8748-BAE5-A9BDED47DD7D}">
      <dgm:prSet/>
      <dgm:spPr/>
      <dgm:t>
        <a:bodyPr/>
        <a:lstStyle/>
        <a:p>
          <a:endParaRPr lang="es-ES_tradnl"/>
        </a:p>
      </dgm:t>
    </dgm:pt>
    <dgm:pt modelId="{C72F0F9F-6B12-874B-8A9D-9F496483CEC2}">
      <dgm:prSet phldrT="[Texto]"/>
      <dgm:spPr/>
      <dgm:t>
        <a:bodyPr/>
        <a:lstStyle/>
        <a:p>
          <a:r>
            <a:rPr lang="es-ES_tradnl" dirty="0" smtClean="0"/>
            <a:t>Media conflictos </a:t>
          </a:r>
          <a:endParaRPr lang="es-ES_tradnl" dirty="0"/>
        </a:p>
      </dgm:t>
    </dgm:pt>
    <dgm:pt modelId="{DEE1EED5-57FB-CD48-9D5E-9050833DD975}" type="parTrans" cxnId="{397D2C7E-DBCB-724B-9EB3-11B5B719412D}">
      <dgm:prSet/>
      <dgm:spPr/>
      <dgm:t>
        <a:bodyPr/>
        <a:lstStyle/>
        <a:p>
          <a:endParaRPr lang="es-ES_tradnl" dirty="0"/>
        </a:p>
      </dgm:t>
    </dgm:pt>
    <dgm:pt modelId="{4CCCA021-6929-5E48-9652-6289524F2EFC}" type="sibTrans" cxnId="{397D2C7E-DBCB-724B-9EB3-11B5B719412D}">
      <dgm:prSet/>
      <dgm:spPr/>
      <dgm:t>
        <a:bodyPr/>
        <a:lstStyle/>
        <a:p>
          <a:endParaRPr lang="es-ES_tradnl"/>
        </a:p>
      </dgm:t>
    </dgm:pt>
    <dgm:pt modelId="{66F446E6-5E9F-3348-BE6D-BF7F5579D81C}">
      <dgm:prSet phldrT="[Texto]"/>
      <dgm:spPr/>
      <dgm:t>
        <a:bodyPr/>
        <a:lstStyle/>
        <a:p>
          <a:r>
            <a:rPr lang="es-ES_tradnl" dirty="0" smtClean="0"/>
            <a:t>Desarme</a:t>
          </a:r>
          <a:endParaRPr lang="es-ES_tradnl" dirty="0"/>
        </a:p>
      </dgm:t>
    </dgm:pt>
    <dgm:pt modelId="{59E6FC4D-79DC-5C41-92C4-DF32C91E1FCC}" type="parTrans" cxnId="{8F7180A3-1268-DB42-AA8A-60EF869E0CA0}">
      <dgm:prSet/>
      <dgm:spPr/>
      <dgm:t>
        <a:bodyPr/>
        <a:lstStyle/>
        <a:p>
          <a:endParaRPr lang="es-ES_tradnl" dirty="0"/>
        </a:p>
      </dgm:t>
    </dgm:pt>
    <dgm:pt modelId="{17C907F1-ABF3-FD4E-B38E-E3451A5F2ED2}" type="sibTrans" cxnId="{8F7180A3-1268-DB42-AA8A-60EF869E0CA0}">
      <dgm:prSet/>
      <dgm:spPr/>
      <dgm:t>
        <a:bodyPr/>
        <a:lstStyle/>
        <a:p>
          <a:endParaRPr lang="es-ES_tradnl"/>
        </a:p>
      </dgm:t>
    </dgm:pt>
    <dgm:pt modelId="{D329ED2E-2399-6144-A4CC-012D79EF5EDC}">
      <dgm:prSet phldrT="[Texto]"/>
      <dgm:spPr/>
      <dgm:t>
        <a:bodyPr/>
        <a:lstStyle/>
        <a:p>
          <a:r>
            <a:rPr lang="es-ES_tradnl" dirty="0" smtClean="0"/>
            <a:t>Pandillero Actor Social  </a:t>
          </a:r>
          <a:endParaRPr lang="es-ES_tradnl" dirty="0"/>
        </a:p>
      </dgm:t>
    </dgm:pt>
    <dgm:pt modelId="{5DFE5D2C-9094-3846-BC2D-7A39A411EA9E}" type="parTrans" cxnId="{472072E6-1F99-E947-9953-B68CAF526D26}">
      <dgm:prSet/>
      <dgm:spPr/>
      <dgm:t>
        <a:bodyPr/>
        <a:lstStyle/>
        <a:p>
          <a:endParaRPr lang="es-ES_tradnl"/>
        </a:p>
      </dgm:t>
    </dgm:pt>
    <dgm:pt modelId="{0F8BF7CE-2B42-2A47-8150-CBA0F095BF23}" type="sibTrans" cxnId="{472072E6-1F99-E947-9953-B68CAF526D26}">
      <dgm:prSet/>
      <dgm:spPr/>
      <dgm:t>
        <a:bodyPr/>
        <a:lstStyle/>
        <a:p>
          <a:endParaRPr lang="es-ES_tradnl"/>
        </a:p>
      </dgm:t>
    </dgm:pt>
    <dgm:pt modelId="{7F772910-FFF7-B14C-9272-4299E7487DE4}">
      <dgm:prSet phldrT="[Texto]"/>
      <dgm:spPr/>
      <dgm:t>
        <a:bodyPr/>
        <a:lstStyle/>
        <a:p>
          <a:r>
            <a:rPr lang="es-ES_tradnl" dirty="0" smtClean="0"/>
            <a:t>Gestiona acciones para la infancia </a:t>
          </a:r>
          <a:endParaRPr lang="es-ES_tradnl" dirty="0"/>
        </a:p>
      </dgm:t>
    </dgm:pt>
    <dgm:pt modelId="{5F4924EE-A9EF-8C4D-A3D7-983B6EAEF8E2}" type="parTrans" cxnId="{15B3E580-58D4-8B41-B05E-B2AF189301E0}">
      <dgm:prSet/>
      <dgm:spPr/>
      <dgm:t>
        <a:bodyPr/>
        <a:lstStyle/>
        <a:p>
          <a:endParaRPr lang="es-ES_tradnl" dirty="0"/>
        </a:p>
      </dgm:t>
    </dgm:pt>
    <dgm:pt modelId="{5E1AC0A9-39BF-2947-8C0F-789EDD21F110}" type="sibTrans" cxnId="{15B3E580-58D4-8B41-B05E-B2AF189301E0}">
      <dgm:prSet/>
      <dgm:spPr/>
      <dgm:t>
        <a:bodyPr/>
        <a:lstStyle/>
        <a:p>
          <a:endParaRPr lang="es-ES_tradnl"/>
        </a:p>
      </dgm:t>
    </dgm:pt>
    <dgm:pt modelId="{82DDF85C-0D22-D942-9DC6-1D153EE777DF}">
      <dgm:prSet phldrT="[Texto]"/>
      <dgm:spPr/>
      <dgm:t>
        <a:bodyPr/>
        <a:lstStyle/>
        <a:p>
          <a:r>
            <a:rPr lang="es-ES_tradnl" dirty="0" smtClean="0"/>
            <a:t>Visibiliza y modela su transformación   </a:t>
          </a:r>
          <a:endParaRPr lang="es-ES_tradnl" dirty="0"/>
        </a:p>
      </dgm:t>
    </dgm:pt>
    <dgm:pt modelId="{9A4EA1B8-A441-4B4B-95C7-28273C3F2FA6}" type="parTrans" cxnId="{B0429C11-EED7-8C46-AD4F-9D15453672F4}">
      <dgm:prSet/>
      <dgm:spPr/>
      <dgm:t>
        <a:bodyPr/>
        <a:lstStyle/>
        <a:p>
          <a:endParaRPr lang="es-ES_tradnl" dirty="0"/>
        </a:p>
      </dgm:t>
    </dgm:pt>
    <dgm:pt modelId="{17185184-1E34-7743-A372-A84E158D3759}" type="sibTrans" cxnId="{B0429C11-EED7-8C46-AD4F-9D15453672F4}">
      <dgm:prSet/>
      <dgm:spPr/>
      <dgm:t>
        <a:bodyPr/>
        <a:lstStyle/>
        <a:p>
          <a:endParaRPr lang="es-ES_tradnl"/>
        </a:p>
      </dgm:t>
    </dgm:pt>
    <dgm:pt modelId="{E0D40481-DD16-B048-A3FF-92D5C65FD03D}">
      <dgm:prSet phldrT="[Texto]"/>
      <dgm:spPr/>
      <dgm:t>
        <a:bodyPr/>
        <a:lstStyle/>
        <a:p>
          <a:r>
            <a:rPr lang="es-ES_tradnl" dirty="0" smtClean="0"/>
            <a:t>Identifica su aportación cultural  </a:t>
          </a:r>
          <a:endParaRPr lang="es-ES_tradnl" dirty="0"/>
        </a:p>
      </dgm:t>
    </dgm:pt>
    <dgm:pt modelId="{3B85B791-E7FB-C74C-A56E-DD4DA9AF2D2D}" type="parTrans" cxnId="{93E6BDDA-EA38-6F4F-B06A-3A75B195705D}">
      <dgm:prSet/>
      <dgm:spPr/>
      <dgm:t>
        <a:bodyPr/>
        <a:lstStyle/>
        <a:p>
          <a:endParaRPr lang="es-ES_tradnl" dirty="0"/>
        </a:p>
      </dgm:t>
    </dgm:pt>
    <dgm:pt modelId="{DDEA56C6-8024-634A-987A-E032969D387D}" type="sibTrans" cxnId="{93E6BDDA-EA38-6F4F-B06A-3A75B195705D}">
      <dgm:prSet/>
      <dgm:spPr/>
      <dgm:t>
        <a:bodyPr/>
        <a:lstStyle/>
        <a:p>
          <a:endParaRPr lang="es-ES_tradnl"/>
        </a:p>
      </dgm:t>
    </dgm:pt>
    <dgm:pt modelId="{48D256AF-8198-5A4E-A774-33C2B06FBD1D}">
      <dgm:prSet phldrT="[Texto]"/>
      <dgm:spPr/>
      <dgm:t>
        <a:bodyPr/>
        <a:lstStyle/>
        <a:p>
          <a:r>
            <a:rPr lang="es-ES_tradnl" dirty="0" smtClean="0"/>
            <a:t>Identifica liderazgos adultos </a:t>
          </a:r>
          <a:endParaRPr lang="es-ES_tradnl" dirty="0"/>
        </a:p>
      </dgm:t>
    </dgm:pt>
    <dgm:pt modelId="{E4E55260-7C94-FA4F-9265-9052914D7EB2}" type="parTrans" cxnId="{5BEC66BC-E866-5A46-80BF-C8DA4DFF38DC}">
      <dgm:prSet/>
      <dgm:spPr/>
      <dgm:t>
        <a:bodyPr/>
        <a:lstStyle/>
        <a:p>
          <a:endParaRPr lang="es-ES_tradnl" dirty="0"/>
        </a:p>
      </dgm:t>
    </dgm:pt>
    <dgm:pt modelId="{5CEC3FD4-A8AF-C445-81CC-F96BB84BAD00}" type="sibTrans" cxnId="{5BEC66BC-E866-5A46-80BF-C8DA4DFF38DC}">
      <dgm:prSet/>
      <dgm:spPr/>
      <dgm:t>
        <a:bodyPr/>
        <a:lstStyle/>
        <a:p>
          <a:endParaRPr lang="es-ES_tradnl"/>
        </a:p>
      </dgm:t>
    </dgm:pt>
    <dgm:pt modelId="{67687C3D-E89B-8F40-9C73-766E18FACBE9}">
      <dgm:prSet phldrT="[Texto]"/>
      <dgm:spPr/>
      <dgm:t>
        <a:bodyPr/>
        <a:lstStyle/>
        <a:p>
          <a:r>
            <a:rPr lang="es-ES_tradnl" dirty="0" smtClean="0"/>
            <a:t>Emprende actividades  </a:t>
          </a:r>
          <a:endParaRPr lang="es-ES_tradnl" dirty="0"/>
        </a:p>
      </dgm:t>
    </dgm:pt>
    <dgm:pt modelId="{67790FFC-AC0F-5647-9433-506F516B49C2}" type="parTrans" cxnId="{2E7BD2A9-D7DE-8B40-8546-F9FA7AED749D}">
      <dgm:prSet/>
      <dgm:spPr/>
      <dgm:t>
        <a:bodyPr/>
        <a:lstStyle/>
        <a:p>
          <a:endParaRPr lang="es-ES_tradnl" dirty="0"/>
        </a:p>
      </dgm:t>
    </dgm:pt>
    <dgm:pt modelId="{588E2BCA-6372-3B49-A580-19C27C1B53F0}" type="sibTrans" cxnId="{2E7BD2A9-D7DE-8B40-8546-F9FA7AED749D}">
      <dgm:prSet/>
      <dgm:spPr/>
      <dgm:t>
        <a:bodyPr/>
        <a:lstStyle/>
        <a:p>
          <a:endParaRPr lang="es-ES_tradnl"/>
        </a:p>
      </dgm:t>
    </dgm:pt>
    <dgm:pt modelId="{DE14C35F-9088-B348-8533-AB93F4712895}" type="pres">
      <dgm:prSet presAssocID="{EA666A9A-9372-5E45-8FF6-9E7737ADD9C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_tradnl"/>
        </a:p>
      </dgm:t>
    </dgm:pt>
    <dgm:pt modelId="{C1D6E56D-41BC-6640-9157-D8FDB1CAACE7}" type="pres">
      <dgm:prSet presAssocID="{42D06699-3D1A-A344-B8D8-9DE983D53EDB}" presName="root" presStyleCnt="0"/>
      <dgm:spPr/>
    </dgm:pt>
    <dgm:pt modelId="{22A603DE-A2AB-6147-8E4A-C5686073AAEB}" type="pres">
      <dgm:prSet presAssocID="{42D06699-3D1A-A344-B8D8-9DE983D53EDB}" presName="rootComposite" presStyleCnt="0"/>
      <dgm:spPr/>
    </dgm:pt>
    <dgm:pt modelId="{87E51B98-CA13-A145-8DA0-B527DED9CF26}" type="pres">
      <dgm:prSet presAssocID="{42D06699-3D1A-A344-B8D8-9DE983D53EDB}" presName="rootText" presStyleLbl="node1" presStyleIdx="0" presStyleCnt="4"/>
      <dgm:spPr/>
      <dgm:t>
        <a:bodyPr/>
        <a:lstStyle/>
        <a:p>
          <a:endParaRPr lang="es-ES_tradnl"/>
        </a:p>
      </dgm:t>
    </dgm:pt>
    <dgm:pt modelId="{6F679F2E-4ECD-7C49-AE9D-C3C6BA26A395}" type="pres">
      <dgm:prSet presAssocID="{42D06699-3D1A-A344-B8D8-9DE983D53EDB}" presName="rootConnector" presStyleLbl="node1" presStyleIdx="0" presStyleCnt="4"/>
      <dgm:spPr/>
      <dgm:t>
        <a:bodyPr/>
        <a:lstStyle/>
        <a:p>
          <a:endParaRPr lang="es-ES_tradnl"/>
        </a:p>
      </dgm:t>
    </dgm:pt>
    <dgm:pt modelId="{4E823116-338B-4343-9DDA-BA698EBB6B7E}" type="pres">
      <dgm:prSet presAssocID="{42D06699-3D1A-A344-B8D8-9DE983D53EDB}" presName="childShape" presStyleCnt="0"/>
      <dgm:spPr/>
    </dgm:pt>
    <dgm:pt modelId="{79DB67CC-D0D1-2345-8B99-593582BDFBFD}" type="pres">
      <dgm:prSet presAssocID="{CA42DDC0-3D23-F043-9CD4-7A977A6BFE3D}" presName="Name13" presStyleLbl="parChTrans1D2" presStyleIdx="0" presStyleCnt="12"/>
      <dgm:spPr/>
      <dgm:t>
        <a:bodyPr/>
        <a:lstStyle/>
        <a:p>
          <a:endParaRPr lang="es-ES_tradnl"/>
        </a:p>
      </dgm:t>
    </dgm:pt>
    <dgm:pt modelId="{DB2E4488-C540-C949-B5C7-EDD251CE10FC}" type="pres">
      <dgm:prSet presAssocID="{04EE1B0C-40AB-FC43-B012-66B8C2ECF301}" presName="childText" presStyleLbl="bgAcc1" presStyleIdx="0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53C877AF-AB85-E342-BD85-08EA4EA11493}" type="pres">
      <dgm:prSet presAssocID="{47D4DF2F-EB44-3949-B217-F117D6AFF3C6}" presName="Name13" presStyleLbl="parChTrans1D2" presStyleIdx="1" presStyleCnt="12"/>
      <dgm:spPr/>
      <dgm:t>
        <a:bodyPr/>
        <a:lstStyle/>
        <a:p>
          <a:endParaRPr lang="es-ES_tradnl"/>
        </a:p>
      </dgm:t>
    </dgm:pt>
    <dgm:pt modelId="{7255FBF6-B6B4-F644-ABBC-C0933D97599A}" type="pres">
      <dgm:prSet presAssocID="{43F7D66A-DCBD-A24A-98B8-152AE3F3E07D}" presName="childText" presStyleLbl="bgAcc1" presStyleIdx="1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39C56B71-7636-CC4A-8863-9A6DFAFA05E9}" type="pres">
      <dgm:prSet presAssocID="{E4E55260-7C94-FA4F-9265-9052914D7EB2}" presName="Name13" presStyleLbl="parChTrans1D2" presStyleIdx="2" presStyleCnt="12"/>
      <dgm:spPr/>
      <dgm:t>
        <a:bodyPr/>
        <a:lstStyle/>
        <a:p>
          <a:endParaRPr lang="es-ES_tradnl"/>
        </a:p>
      </dgm:t>
    </dgm:pt>
    <dgm:pt modelId="{64D3B0AA-CD5A-B346-8D69-C3F772FB6A86}" type="pres">
      <dgm:prSet presAssocID="{48D256AF-8198-5A4E-A774-33C2B06FBD1D}" presName="childText" presStyleLbl="bgAcc1" presStyleIdx="2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25B7875-7B65-A34F-8495-DA66A842C139}" type="pres">
      <dgm:prSet presAssocID="{DED52B21-26ED-1F4E-9781-A4B7719E7F21}" presName="root" presStyleCnt="0"/>
      <dgm:spPr/>
    </dgm:pt>
    <dgm:pt modelId="{9D4ACBC4-B102-DF4E-9539-A9AD95269D5C}" type="pres">
      <dgm:prSet presAssocID="{DED52B21-26ED-1F4E-9781-A4B7719E7F21}" presName="rootComposite" presStyleCnt="0"/>
      <dgm:spPr/>
    </dgm:pt>
    <dgm:pt modelId="{9B484906-B382-A04D-850D-F62A52C00495}" type="pres">
      <dgm:prSet presAssocID="{DED52B21-26ED-1F4E-9781-A4B7719E7F21}" presName="rootText" presStyleLbl="node1" presStyleIdx="1" presStyleCnt="4"/>
      <dgm:spPr/>
      <dgm:t>
        <a:bodyPr/>
        <a:lstStyle/>
        <a:p>
          <a:endParaRPr lang="es-ES_tradnl"/>
        </a:p>
      </dgm:t>
    </dgm:pt>
    <dgm:pt modelId="{0CBB88F8-91E9-424C-BFFF-FE98B25E3506}" type="pres">
      <dgm:prSet presAssocID="{DED52B21-26ED-1F4E-9781-A4B7719E7F21}" presName="rootConnector" presStyleLbl="node1" presStyleIdx="1" presStyleCnt="4"/>
      <dgm:spPr/>
      <dgm:t>
        <a:bodyPr/>
        <a:lstStyle/>
        <a:p>
          <a:endParaRPr lang="es-ES_tradnl"/>
        </a:p>
      </dgm:t>
    </dgm:pt>
    <dgm:pt modelId="{7F6C80D2-11A6-2E49-A3D3-AD95CB61C66F}" type="pres">
      <dgm:prSet presAssocID="{DED52B21-26ED-1F4E-9781-A4B7719E7F21}" presName="childShape" presStyleCnt="0"/>
      <dgm:spPr/>
    </dgm:pt>
    <dgm:pt modelId="{3C50B740-F696-994A-8235-3376008AEE50}" type="pres">
      <dgm:prSet presAssocID="{689B986C-CB88-CE48-915F-1022F7DC3DC5}" presName="Name13" presStyleLbl="parChTrans1D2" presStyleIdx="3" presStyleCnt="12"/>
      <dgm:spPr/>
      <dgm:t>
        <a:bodyPr/>
        <a:lstStyle/>
        <a:p>
          <a:endParaRPr lang="es-ES_tradnl"/>
        </a:p>
      </dgm:t>
    </dgm:pt>
    <dgm:pt modelId="{465272F8-A819-8A4F-98D2-2D2B8438D184}" type="pres">
      <dgm:prSet presAssocID="{1BCF4CB4-084D-3B41-B6E6-6305F7E790C1}" presName="childText" presStyleLbl="bgAcc1" presStyleIdx="3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2496AD01-ED7A-7A4A-A6C6-E4CF670773C0}" type="pres">
      <dgm:prSet presAssocID="{A6022016-BCF2-8E4B-9D98-3E7A46EA870D}" presName="Name13" presStyleLbl="parChTrans1D2" presStyleIdx="4" presStyleCnt="12"/>
      <dgm:spPr/>
      <dgm:t>
        <a:bodyPr/>
        <a:lstStyle/>
        <a:p>
          <a:endParaRPr lang="es-ES_tradnl"/>
        </a:p>
      </dgm:t>
    </dgm:pt>
    <dgm:pt modelId="{4243CE8D-7A83-2841-802E-1D28BFADA6B2}" type="pres">
      <dgm:prSet presAssocID="{1393DF06-6DFE-3441-8766-020B66787547}" presName="childText" presStyleLbl="bgAcc1" presStyleIdx="4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E7E00ACD-0C87-004A-A71D-AA120B3B7BF9}" type="pres">
      <dgm:prSet presAssocID="{3B85B791-E7FB-C74C-A56E-DD4DA9AF2D2D}" presName="Name13" presStyleLbl="parChTrans1D2" presStyleIdx="5" presStyleCnt="12"/>
      <dgm:spPr/>
      <dgm:t>
        <a:bodyPr/>
        <a:lstStyle/>
        <a:p>
          <a:endParaRPr lang="es-ES_tradnl"/>
        </a:p>
      </dgm:t>
    </dgm:pt>
    <dgm:pt modelId="{1B23573B-0468-4B49-958E-E95F903BA358}" type="pres">
      <dgm:prSet presAssocID="{E0D40481-DD16-B048-A3FF-92D5C65FD03D}" presName="childText" presStyleLbl="bgAcc1" presStyleIdx="5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4BD7020F-9769-974A-A478-F1CD139DDC16}" type="pres">
      <dgm:prSet presAssocID="{033B3738-9143-2F46-862D-23BF193A754C}" presName="root" presStyleCnt="0"/>
      <dgm:spPr/>
    </dgm:pt>
    <dgm:pt modelId="{1A64651C-ED26-204E-9A96-A3CAD5538937}" type="pres">
      <dgm:prSet presAssocID="{033B3738-9143-2F46-862D-23BF193A754C}" presName="rootComposite" presStyleCnt="0"/>
      <dgm:spPr/>
    </dgm:pt>
    <dgm:pt modelId="{98D4EA5D-E4E6-5049-98B8-8DE279F6278B}" type="pres">
      <dgm:prSet presAssocID="{033B3738-9143-2F46-862D-23BF193A754C}" presName="rootText" presStyleLbl="node1" presStyleIdx="2" presStyleCnt="4"/>
      <dgm:spPr/>
      <dgm:t>
        <a:bodyPr/>
        <a:lstStyle/>
        <a:p>
          <a:endParaRPr lang="es-ES_tradnl"/>
        </a:p>
      </dgm:t>
    </dgm:pt>
    <dgm:pt modelId="{ECDFCAD3-0A1C-F441-ACB5-680EC1243EE9}" type="pres">
      <dgm:prSet presAssocID="{033B3738-9143-2F46-862D-23BF193A754C}" presName="rootConnector" presStyleLbl="node1" presStyleIdx="2" presStyleCnt="4"/>
      <dgm:spPr/>
      <dgm:t>
        <a:bodyPr/>
        <a:lstStyle/>
        <a:p>
          <a:endParaRPr lang="es-ES_tradnl"/>
        </a:p>
      </dgm:t>
    </dgm:pt>
    <dgm:pt modelId="{EE463542-A5A8-244D-B4AE-398B30CC82D0}" type="pres">
      <dgm:prSet presAssocID="{033B3738-9143-2F46-862D-23BF193A754C}" presName="childShape" presStyleCnt="0"/>
      <dgm:spPr/>
    </dgm:pt>
    <dgm:pt modelId="{BE4B19F7-5B37-6C4A-AF44-1FF0D7770724}" type="pres">
      <dgm:prSet presAssocID="{DEE1EED5-57FB-CD48-9D5E-9050833DD975}" presName="Name13" presStyleLbl="parChTrans1D2" presStyleIdx="6" presStyleCnt="12"/>
      <dgm:spPr/>
      <dgm:t>
        <a:bodyPr/>
        <a:lstStyle/>
        <a:p>
          <a:endParaRPr lang="es-ES_tradnl"/>
        </a:p>
      </dgm:t>
    </dgm:pt>
    <dgm:pt modelId="{A6D6F065-CFCD-BE43-9122-EA23293B02D0}" type="pres">
      <dgm:prSet presAssocID="{C72F0F9F-6B12-874B-8A9D-9F496483CEC2}" presName="childText" presStyleLbl="bgAcc1" presStyleIdx="6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7E9DF79-12BB-3847-A75B-63BED35C13E5}" type="pres">
      <dgm:prSet presAssocID="{59E6FC4D-79DC-5C41-92C4-DF32C91E1FCC}" presName="Name13" presStyleLbl="parChTrans1D2" presStyleIdx="7" presStyleCnt="12"/>
      <dgm:spPr/>
      <dgm:t>
        <a:bodyPr/>
        <a:lstStyle/>
        <a:p>
          <a:endParaRPr lang="es-ES_tradnl"/>
        </a:p>
      </dgm:t>
    </dgm:pt>
    <dgm:pt modelId="{04EC6295-06F2-474E-AFEA-B2DA5F57BBF8}" type="pres">
      <dgm:prSet presAssocID="{66F446E6-5E9F-3348-BE6D-BF7F5579D81C}" presName="childText" presStyleLbl="bgAcc1" presStyleIdx="7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8F49DFEE-28C5-7540-87C4-3732CEBDFCBE}" type="pres">
      <dgm:prSet presAssocID="{9A4EA1B8-A441-4B4B-95C7-28273C3F2FA6}" presName="Name13" presStyleLbl="parChTrans1D2" presStyleIdx="8" presStyleCnt="12"/>
      <dgm:spPr/>
      <dgm:t>
        <a:bodyPr/>
        <a:lstStyle/>
        <a:p>
          <a:endParaRPr lang="es-ES_tradnl"/>
        </a:p>
      </dgm:t>
    </dgm:pt>
    <dgm:pt modelId="{608104EC-80CE-414A-894F-E46FE0153661}" type="pres">
      <dgm:prSet presAssocID="{82DDF85C-0D22-D942-9DC6-1D153EE777DF}" presName="childText" presStyleLbl="bgAcc1" presStyleIdx="8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5757CDAD-E771-264A-9015-BB3C3E6D6B75}" type="pres">
      <dgm:prSet presAssocID="{D329ED2E-2399-6144-A4CC-012D79EF5EDC}" presName="root" presStyleCnt="0"/>
      <dgm:spPr/>
    </dgm:pt>
    <dgm:pt modelId="{B98D7D74-28D7-E94E-96CC-E29F670CDFAF}" type="pres">
      <dgm:prSet presAssocID="{D329ED2E-2399-6144-A4CC-012D79EF5EDC}" presName="rootComposite" presStyleCnt="0"/>
      <dgm:spPr/>
    </dgm:pt>
    <dgm:pt modelId="{4855C7AD-C338-074F-AB22-3CB2D2FF3A06}" type="pres">
      <dgm:prSet presAssocID="{D329ED2E-2399-6144-A4CC-012D79EF5EDC}" presName="rootText" presStyleLbl="node1" presStyleIdx="3" presStyleCnt="4"/>
      <dgm:spPr/>
      <dgm:t>
        <a:bodyPr/>
        <a:lstStyle/>
        <a:p>
          <a:endParaRPr lang="es-ES_tradnl"/>
        </a:p>
      </dgm:t>
    </dgm:pt>
    <dgm:pt modelId="{CFF647AB-E8FB-2844-AE05-379E8F08E208}" type="pres">
      <dgm:prSet presAssocID="{D329ED2E-2399-6144-A4CC-012D79EF5EDC}" presName="rootConnector" presStyleLbl="node1" presStyleIdx="3" presStyleCnt="4"/>
      <dgm:spPr/>
      <dgm:t>
        <a:bodyPr/>
        <a:lstStyle/>
        <a:p>
          <a:endParaRPr lang="es-ES_tradnl"/>
        </a:p>
      </dgm:t>
    </dgm:pt>
    <dgm:pt modelId="{B9711D2A-0013-5A4D-A172-DCF9E36D5A98}" type="pres">
      <dgm:prSet presAssocID="{D329ED2E-2399-6144-A4CC-012D79EF5EDC}" presName="childShape" presStyleCnt="0"/>
      <dgm:spPr/>
    </dgm:pt>
    <dgm:pt modelId="{49F70DD6-1654-AE4A-B33E-43CBACE96BC6}" type="pres">
      <dgm:prSet presAssocID="{5F4924EE-A9EF-8C4D-A3D7-983B6EAEF8E2}" presName="Name13" presStyleLbl="parChTrans1D2" presStyleIdx="9" presStyleCnt="12"/>
      <dgm:spPr/>
      <dgm:t>
        <a:bodyPr/>
        <a:lstStyle/>
        <a:p>
          <a:endParaRPr lang="es-ES_tradnl"/>
        </a:p>
      </dgm:t>
    </dgm:pt>
    <dgm:pt modelId="{3D6C9805-4450-704B-A3DE-25DBCEF31592}" type="pres">
      <dgm:prSet presAssocID="{7F772910-FFF7-B14C-9272-4299E7487DE4}" presName="childText" presStyleLbl="bgAcc1" presStyleIdx="9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8DF7BD4D-10AF-2C45-996E-B592F5DB0468}" type="pres">
      <dgm:prSet presAssocID="{1FE4BD26-8ED7-0240-A0A5-777C75403E37}" presName="Name13" presStyleLbl="parChTrans1D2" presStyleIdx="10" presStyleCnt="12"/>
      <dgm:spPr/>
      <dgm:t>
        <a:bodyPr/>
        <a:lstStyle/>
        <a:p>
          <a:endParaRPr lang="es-ES_tradnl"/>
        </a:p>
      </dgm:t>
    </dgm:pt>
    <dgm:pt modelId="{AA1247E2-D315-AF4F-AA3C-7A3CD14F2598}" type="pres">
      <dgm:prSet presAssocID="{E1F55B97-7469-3A4B-8422-D52E698CE5CE}" presName="childText" presStyleLbl="bgAcc1" presStyleIdx="10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15C5494-1190-4641-A363-3A7303806986}" type="pres">
      <dgm:prSet presAssocID="{67790FFC-AC0F-5647-9433-506F516B49C2}" presName="Name13" presStyleLbl="parChTrans1D2" presStyleIdx="11" presStyleCnt="12"/>
      <dgm:spPr/>
      <dgm:t>
        <a:bodyPr/>
        <a:lstStyle/>
        <a:p>
          <a:endParaRPr lang="es-ES_tradnl"/>
        </a:p>
      </dgm:t>
    </dgm:pt>
    <dgm:pt modelId="{70694E13-4A40-D041-862B-D81E2AC849B0}" type="pres">
      <dgm:prSet presAssocID="{67687C3D-E89B-8F40-9C73-766E18FACBE9}" presName="childText" presStyleLbl="bgAcc1" presStyleIdx="11" presStyleCnt="12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92382CA3-9221-AB4B-A31B-176E5B48A788}" type="presOf" srcId="{66F446E6-5E9F-3348-BE6D-BF7F5579D81C}" destId="{04EC6295-06F2-474E-AFEA-B2DA5F57BBF8}" srcOrd="0" destOrd="0" presId="urn:microsoft.com/office/officeart/2005/8/layout/hierarchy3"/>
    <dgm:cxn modelId="{A4601121-B64A-4646-9F99-C1D899A23409}" type="presOf" srcId="{E4E55260-7C94-FA4F-9265-9052914D7EB2}" destId="{39C56B71-7636-CC4A-8863-9A6DFAFA05E9}" srcOrd="0" destOrd="0" presId="urn:microsoft.com/office/officeart/2005/8/layout/hierarchy3"/>
    <dgm:cxn modelId="{71B7E2D7-62D1-EE4A-B8E9-8F250AC8C10E}" type="presOf" srcId="{67687C3D-E89B-8F40-9C73-766E18FACBE9}" destId="{70694E13-4A40-D041-862B-D81E2AC849B0}" srcOrd="0" destOrd="0" presId="urn:microsoft.com/office/officeart/2005/8/layout/hierarchy3"/>
    <dgm:cxn modelId="{04AA71A4-C89C-0C4B-AC61-7B90F807AF44}" type="presOf" srcId="{82DDF85C-0D22-D942-9DC6-1D153EE777DF}" destId="{608104EC-80CE-414A-894F-E46FE0153661}" srcOrd="0" destOrd="0" presId="urn:microsoft.com/office/officeart/2005/8/layout/hierarchy3"/>
    <dgm:cxn modelId="{2E125B53-74BA-504C-B04C-831677BE6E45}" type="presOf" srcId="{DED52B21-26ED-1F4E-9781-A4B7719E7F21}" destId="{0CBB88F8-91E9-424C-BFFF-FE98B25E3506}" srcOrd="1" destOrd="0" presId="urn:microsoft.com/office/officeart/2005/8/layout/hierarchy3"/>
    <dgm:cxn modelId="{5265D47B-3A4B-7C41-B583-EE4E60E285E7}" type="presOf" srcId="{7F772910-FFF7-B14C-9272-4299E7487DE4}" destId="{3D6C9805-4450-704B-A3DE-25DBCEF31592}" srcOrd="0" destOrd="0" presId="urn:microsoft.com/office/officeart/2005/8/layout/hierarchy3"/>
    <dgm:cxn modelId="{33CA6241-9ABA-CC47-80AC-41CAD43EFB1A}" type="presOf" srcId="{43F7D66A-DCBD-A24A-98B8-152AE3F3E07D}" destId="{7255FBF6-B6B4-F644-ABBC-C0933D97599A}" srcOrd="0" destOrd="0" presId="urn:microsoft.com/office/officeart/2005/8/layout/hierarchy3"/>
    <dgm:cxn modelId="{8CDF2123-32A6-F742-AF8C-FEE19B3CE269}" type="presOf" srcId="{5F4924EE-A9EF-8C4D-A3D7-983B6EAEF8E2}" destId="{49F70DD6-1654-AE4A-B33E-43CBACE96BC6}" srcOrd="0" destOrd="0" presId="urn:microsoft.com/office/officeart/2005/8/layout/hierarchy3"/>
    <dgm:cxn modelId="{5F948007-3D71-7747-9C67-18FA8889F373}" type="presOf" srcId="{9A4EA1B8-A441-4B4B-95C7-28273C3F2FA6}" destId="{8F49DFEE-28C5-7540-87C4-3732CEBDFCBE}" srcOrd="0" destOrd="0" presId="urn:microsoft.com/office/officeart/2005/8/layout/hierarchy3"/>
    <dgm:cxn modelId="{DB269450-525D-2F48-B7E9-85AE4015F9FC}" type="presOf" srcId="{3B85B791-E7FB-C74C-A56E-DD4DA9AF2D2D}" destId="{E7E00ACD-0C87-004A-A71D-AA120B3B7BF9}" srcOrd="0" destOrd="0" presId="urn:microsoft.com/office/officeart/2005/8/layout/hierarchy3"/>
    <dgm:cxn modelId="{7304FB42-1C18-BF48-B2B7-1E9C5742AC77}" type="presOf" srcId="{D329ED2E-2399-6144-A4CC-012D79EF5EDC}" destId="{CFF647AB-E8FB-2844-AE05-379E8F08E208}" srcOrd="1" destOrd="0" presId="urn:microsoft.com/office/officeart/2005/8/layout/hierarchy3"/>
    <dgm:cxn modelId="{6FC089B0-174E-C643-81F9-2F316EFC6B26}" type="presOf" srcId="{D329ED2E-2399-6144-A4CC-012D79EF5EDC}" destId="{4855C7AD-C338-074F-AB22-3CB2D2FF3A06}" srcOrd="0" destOrd="0" presId="urn:microsoft.com/office/officeart/2005/8/layout/hierarchy3"/>
    <dgm:cxn modelId="{5E1C0365-BD05-C04B-8A69-8122D4140D52}" type="presOf" srcId="{A6022016-BCF2-8E4B-9D98-3E7A46EA870D}" destId="{2496AD01-ED7A-7A4A-A6C6-E4CF670773C0}" srcOrd="0" destOrd="0" presId="urn:microsoft.com/office/officeart/2005/8/layout/hierarchy3"/>
    <dgm:cxn modelId="{6CC729E8-C8A9-C94C-BE75-F26D873E1EA6}" type="presOf" srcId="{1393DF06-6DFE-3441-8766-020B66787547}" destId="{4243CE8D-7A83-2841-802E-1D28BFADA6B2}" srcOrd="0" destOrd="0" presId="urn:microsoft.com/office/officeart/2005/8/layout/hierarchy3"/>
    <dgm:cxn modelId="{B58B75A0-FB16-7941-B2A5-40254DCF84DF}" srcId="{EA666A9A-9372-5E45-8FF6-9E7737ADD9C9}" destId="{42D06699-3D1A-A344-B8D8-9DE983D53EDB}" srcOrd="0" destOrd="0" parTransId="{217A96C4-9D5E-EB4B-9AF2-09181A5C8EC0}" sibTransId="{85D8DCCA-0B89-CB43-B33A-46054A9A9BF7}"/>
    <dgm:cxn modelId="{53F30D74-F3CD-794F-B7B6-4A4A35B37545}" type="presOf" srcId="{42D06699-3D1A-A344-B8D8-9DE983D53EDB}" destId="{87E51B98-CA13-A145-8DA0-B527DED9CF26}" srcOrd="0" destOrd="0" presId="urn:microsoft.com/office/officeart/2005/8/layout/hierarchy3"/>
    <dgm:cxn modelId="{93E6BDDA-EA38-6F4F-B06A-3A75B195705D}" srcId="{DED52B21-26ED-1F4E-9781-A4B7719E7F21}" destId="{E0D40481-DD16-B048-A3FF-92D5C65FD03D}" srcOrd="2" destOrd="0" parTransId="{3B85B791-E7FB-C74C-A56E-DD4DA9AF2D2D}" sibTransId="{DDEA56C6-8024-634A-987A-E032969D387D}"/>
    <dgm:cxn modelId="{930321AC-9B1B-9341-951C-6E1685FACCC6}" type="presOf" srcId="{42D06699-3D1A-A344-B8D8-9DE983D53EDB}" destId="{6F679F2E-4ECD-7C49-AE9D-C3C6BA26A395}" srcOrd="1" destOrd="0" presId="urn:microsoft.com/office/officeart/2005/8/layout/hierarchy3"/>
    <dgm:cxn modelId="{5AE01A95-8C02-E543-BCA1-2E4661E6A619}" type="presOf" srcId="{59E6FC4D-79DC-5C41-92C4-DF32C91E1FCC}" destId="{97E9DF79-12BB-3847-A75B-63BED35C13E5}" srcOrd="0" destOrd="0" presId="urn:microsoft.com/office/officeart/2005/8/layout/hierarchy3"/>
    <dgm:cxn modelId="{8F7180A3-1268-DB42-AA8A-60EF869E0CA0}" srcId="{033B3738-9143-2F46-862D-23BF193A754C}" destId="{66F446E6-5E9F-3348-BE6D-BF7F5579D81C}" srcOrd="1" destOrd="0" parTransId="{59E6FC4D-79DC-5C41-92C4-DF32C91E1FCC}" sibTransId="{17C907F1-ABF3-FD4E-B38E-E3451A5F2ED2}"/>
    <dgm:cxn modelId="{1C03318B-5556-8748-BAE5-A9BDED47DD7D}" srcId="{EA666A9A-9372-5E45-8FF6-9E7737ADD9C9}" destId="{033B3738-9143-2F46-862D-23BF193A754C}" srcOrd="2" destOrd="0" parTransId="{9C6DE085-175C-6E44-B54C-2F8CDA32FFDC}" sibTransId="{514FBF16-BD88-644F-A756-96435D4305CA}"/>
    <dgm:cxn modelId="{9EC088CA-B118-394B-98A5-28E418F5E8AA}" srcId="{DED52B21-26ED-1F4E-9781-A4B7719E7F21}" destId="{1393DF06-6DFE-3441-8766-020B66787547}" srcOrd="1" destOrd="0" parTransId="{A6022016-BCF2-8E4B-9D98-3E7A46EA870D}" sibTransId="{0CEAA265-D1BB-984B-9747-0C9781DD5B8B}"/>
    <dgm:cxn modelId="{11D8CF24-1C70-2F45-8010-F1B755AE5559}" srcId="{D329ED2E-2399-6144-A4CC-012D79EF5EDC}" destId="{E1F55B97-7469-3A4B-8422-D52E698CE5CE}" srcOrd="1" destOrd="0" parTransId="{1FE4BD26-8ED7-0240-A0A5-777C75403E37}" sibTransId="{A3904597-A51F-E74D-8532-6007E248BD72}"/>
    <dgm:cxn modelId="{6C4F327C-D500-2C4A-A08E-99CC1BE17AB4}" type="presOf" srcId="{EA666A9A-9372-5E45-8FF6-9E7737ADD9C9}" destId="{DE14C35F-9088-B348-8533-AB93F4712895}" srcOrd="0" destOrd="0" presId="urn:microsoft.com/office/officeart/2005/8/layout/hierarchy3"/>
    <dgm:cxn modelId="{C2F1C37F-39CD-E744-A2AD-4541395FA332}" srcId="{42D06699-3D1A-A344-B8D8-9DE983D53EDB}" destId="{04EE1B0C-40AB-FC43-B012-66B8C2ECF301}" srcOrd="0" destOrd="0" parTransId="{CA42DDC0-3D23-F043-9CD4-7A977A6BFE3D}" sibTransId="{6DEB1D46-DC5B-6440-844B-C2CCE174459A}"/>
    <dgm:cxn modelId="{397D2C7E-DBCB-724B-9EB3-11B5B719412D}" srcId="{033B3738-9143-2F46-862D-23BF193A754C}" destId="{C72F0F9F-6B12-874B-8A9D-9F496483CEC2}" srcOrd="0" destOrd="0" parTransId="{DEE1EED5-57FB-CD48-9D5E-9050833DD975}" sibTransId="{4CCCA021-6929-5E48-9652-6289524F2EFC}"/>
    <dgm:cxn modelId="{C878B217-B610-0349-8F0F-C2B3D6298003}" type="presOf" srcId="{E1F55B97-7469-3A4B-8422-D52E698CE5CE}" destId="{AA1247E2-D315-AF4F-AA3C-7A3CD14F2598}" srcOrd="0" destOrd="0" presId="urn:microsoft.com/office/officeart/2005/8/layout/hierarchy3"/>
    <dgm:cxn modelId="{472072E6-1F99-E947-9953-B68CAF526D26}" srcId="{EA666A9A-9372-5E45-8FF6-9E7737ADD9C9}" destId="{D329ED2E-2399-6144-A4CC-012D79EF5EDC}" srcOrd="3" destOrd="0" parTransId="{5DFE5D2C-9094-3846-BC2D-7A39A411EA9E}" sibTransId="{0F8BF7CE-2B42-2A47-8150-CBA0F095BF23}"/>
    <dgm:cxn modelId="{9B6AA835-FBDB-0147-95A5-30D874342A43}" type="presOf" srcId="{04EE1B0C-40AB-FC43-B012-66B8C2ECF301}" destId="{DB2E4488-C540-C949-B5C7-EDD251CE10FC}" srcOrd="0" destOrd="0" presId="urn:microsoft.com/office/officeart/2005/8/layout/hierarchy3"/>
    <dgm:cxn modelId="{2E7BD2A9-D7DE-8B40-8546-F9FA7AED749D}" srcId="{D329ED2E-2399-6144-A4CC-012D79EF5EDC}" destId="{67687C3D-E89B-8F40-9C73-766E18FACBE9}" srcOrd="2" destOrd="0" parTransId="{67790FFC-AC0F-5647-9433-506F516B49C2}" sibTransId="{588E2BCA-6372-3B49-A580-19C27C1B53F0}"/>
    <dgm:cxn modelId="{15B3E580-58D4-8B41-B05E-B2AF189301E0}" srcId="{D329ED2E-2399-6144-A4CC-012D79EF5EDC}" destId="{7F772910-FFF7-B14C-9272-4299E7487DE4}" srcOrd="0" destOrd="0" parTransId="{5F4924EE-A9EF-8C4D-A3D7-983B6EAEF8E2}" sibTransId="{5E1AC0A9-39BF-2947-8C0F-789EDD21F110}"/>
    <dgm:cxn modelId="{D2AE79F6-657F-5349-8FCA-421C8D8B0AAB}" type="presOf" srcId="{C72F0F9F-6B12-874B-8A9D-9F496483CEC2}" destId="{A6D6F065-CFCD-BE43-9122-EA23293B02D0}" srcOrd="0" destOrd="0" presId="urn:microsoft.com/office/officeart/2005/8/layout/hierarchy3"/>
    <dgm:cxn modelId="{11DD2269-454B-DA42-A336-66FFFB118517}" type="presOf" srcId="{DED52B21-26ED-1F4E-9781-A4B7719E7F21}" destId="{9B484906-B382-A04D-850D-F62A52C00495}" srcOrd="0" destOrd="0" presId="urn:microsoft.com/office/officeart/2005/8/layout/hierarchy3"/>
    <dgm:cxn modelId="{EF68B41B-DCD0-494F-8B3E-D2D9E2E0AC16}" type="presOf" srcId="{67790FFC-AC0F-5647-9433-506F516B49C2}" destId="{D15C5494-1190-4641-A363-3A7303806986}" srcOrd="0" destOrd="0" presId="urn:microsoft.com/office/officeart/2005/8/layout/hierarchy3"/>
    <dgm:cxn modelId="{3B859C45-EBE1-704B-9306-590DC1E08DF3}" type="presOf" srcId="{48D256AF-8198-5A4E-A774-33C2B06FBD1D}" destId="{64D3B0AA-CD5A-B346-8D69-C3F772FB6A86}" srcOrd="0" destOrd="0" presId="urn:microsoft.com/office/officeart/2005/8/layout/hierarchy3"/>
    <dgm:cxn modelId="{FBB221E3-26AC-914C-A46A-72E75C54DC3B}" srcId="{DED52B21-26ED-1F4E-9781-A4B7719E7F21}" destId="{1BCF4CB4-084D-3B41-B6E6-6305F7E790C1}" srcOrd="0" destOrd="0" parTransId="{689B986C-CB88-CE48-915F-1022F7DC3DC5}" sibTransId="{4D96D4EC-1289-C34D-8490-28B6B3810E7A}"/>
    <dgm:cxn modelId="{BD84BB3A-93E0-0647-9587-168BA3E049EB}" type="presOf" srcId="{1FE4BD26-8ED7-0240-A0A5-777C75403E37}" destId="{8DF7BD4D-10AF-2C45-996E-B592F5DB0468}" srcOrd="0" destOrd="0" presId="urn:microsoft.com/office/officeart/2005/8/layout/hierarchy3"/>
    <dgm:cxn modelId="{7D703655-B7A8-7045-9455-6E4FC47A9C52}" srcId="{42D06699-3D1A-A344-B8D8-9DE983D53EDB}" destId="{43F7D66A-DCBD-A24A-98B8-152AE3F3E07D}" srcOrd="1" destOrd="0" parTransId="{47D4DF2F-EB44-3949-B217-F117D6AFF3C6}" sibTransId="{2A0CBFF6-13BB-A34B-98EB-D4F09508DFD2}"/>
    <dgm:cxn modelId="{B0429C11-EED7-8C46-AD4F-9D15453672F4}" srcId="{033B3738-9143-2F46-862D-23BF193A754C}" destId="{82DDF85C-0D22-D942-9DC6-1D153EE777DF}" srcOrd="2" destOrd="0" parTransId="{9A4EA1B8-A441-4B4B-95C7-28273C3F2FA6}" sibTransId="{17185184-1E34-7743-A372-A84E158D3759}"/>
    <dgm:cxn modelId="{337E580A-D788-0B41-8147-B314013430DB}" type="presOf" srcId="{E0D40481-DD16-B048-A3FF-92D5C65FD03D}" destId="{1B23573B-0468-4B49-958E-E95F903BA358}" srcOrd="0" destOrd="0" presId="urn:microsoft.com/office/officeart/2005/8/layout/hierarchy3"/>
    <dgm:cxn modelId="{5F14F923-4890-7C46-8E7C-3456BCB4E765}" srcId="{EA666A9A-9372-5E45-8FF6-9E7737ADD9C9}" destId="{DED52B21-26ED-1F4E-9781-A4B7719E7F21}" srcOrd="1" destOrd="0" parTransId="{375FA555-36CE-2743-97D3-2B5705C4A5EF}" sibTransId="{5A2159A2-9ADF-3C45-8EBE-7DD8739E74D9}"/>
    <dgm:cxn modelId="{9D90E748-A79D-6544-9B25-9918DA0358D8}" type="presOf" srcId="{DEE1EED5-57FB-CD48-9D5E-9050833DD975}" destId="{BE4B19F7-5B37-6C4A-AF44-1FF0D7770724}" srcOrd="0" destOrd="0" presId="urn:microsoft.com/office/officeart/2005/8/layout/hierarchy3"/>
    <dgm:cxn modelId="{1323A878-6373-024A-92E5-172CCDA2073B}" type="presOf" srcId="{689B986C-CB88-CE48-915F-1022F7DC3DC5}" destId="{3C50B740-F696-994A-8235-3376008AEE50}" srcOrd="0" destOrd="0" presId="urn:microsoft.com/office/officeart/2005/8/layout/hierarchy3"/>
    <dgm:cxn modelId="{87846329-2F3E-7944-A611-7084EDB1F39E}" type="presOf" srcId="{033B3738-9143-2F46-862D-23BF193A754C}" destId="{ECDFCAD3-0A1C-F441-ACB5-680EC1243EE9}" srcOrd="1" destOrd="0" presId="urn:microsoft.com/office/officeart/2005/8/layout/hierarchy3"/>
    <dgm:cxn modelId="{5BEC66BC-E866-5A46-80BF-C8DA4DFF38DC}" srcId="{42D06699-3D1A-A344-B8D8-9DE983D53EDB}" destId="{48D256AF-8198-5A4E-A774-33C2B06FBD1D}" srcOrd="2" destOrd="0" parTransId="{E4E55260-7C94-FA4F-9265-9052914D7EB2}" sibTransId="{5CEC3FD4-A8AF-C445-81CC-F96BB84BAD00}"/>
    <dgm:cxn modelId="{4A6A9964-94F6-0F4F-9D1F-E2ED8726CCF2}" type="presOf" srcId="{47D4DF2F-EB44-3949-B217-F117D6AFF3C6}" destId="{53C877AF-AB85-E342-BD85-08EA4EA11493}" srcOrd="0" destOrd="0" presId="urn:microsoft.com/office/officeart/2005/8/layout/hierarchy3"/>
    <dgm:cxn modelId="{0424BB2B-BB34-DE4F-866B-834F5A3EC398}" type="presOf" srcId="{CA42DDC0-3D23-F043-9CD4-7A977A6BFE3D}" destId="{79DB67CC-D0D1-2345-8B99-593582BDFBFD}" srcOrd="0" destOrd="0" presId="urn:microsoft.com/office/officeart/2005/8/layout/hierarchy3"/>
    <dgm:cxn modelId="{78DBAB05-BBC1-C04C-A7E5-EDECE098FE17}" type="presOf" srcId="{1BCF4CB4-084D-3B41-B6E6-6305F7E790C1}" destId="{465272F8-A819-8A4F-98D2-2D2B8438D184}" srcOrd="0" destOrd="0" presId="urn:microsoft.com/office/officeart/2005/8/layout/hierarchy3"/>
    <dgm:cxn modelId="{6ADB840F-E3E2-2149-A1F4-1F679CDB6A92}" type="presOf" srcId="{033B3738-9143-2F46-862D-23BF193A754C}" destId="{98D4EA5D-E4E6-5049-98B8-8DE279F6278B}" srcOrd="0" destOrd="0" presId="urn:microsoft.com/office/officeart/2005/8/layout/hierarchy3"/>
    <dgm:cxn modelId="{C05AA311-EF08-654C-83C2-692180203492}" type="presParOf" srcId="{DE14C35F-9088-B348-8533-AB93F4712895}" destId="{C1D6E56D-41BC-6640-9157-D8FDB1CAACE7}" srcOrd="0" destOrd="0" presId="urn:microsoft.com/office/officeart/2005/8/layout/hierarchy3"/>
    <dgm:cxn modelId="{DECD55A3-820C-0941-B267-EE92EBE61689}" type="presParOf" srcId="{C1D6E56D-41BC-6640-9157-D8FDB1CAACE7}" destId="{22A603DE-A2AB-6147-8E4A-C5686073AAEB}" srcOrd="0" destOrd="0" presId="urn:microsoft.com/office/officeart/2005/8/layout/hierarchy3"/>
    <dgm:cxn modelId="{AE318CB8-CEA9-564A-94B7-57B47C7EA23C}" type="presParOf" srcId="{22A603DE-A2AB-6147-8E4A-C5686073AAEB}" destId="{87E51B98-CA13-A145-8DA0-B527DED9CF26}" srcOrd="0" destOrd="0" presId="urn:microsoft.com/office/officeart/2005/8/layout/hierarchy3"/>
    <dgm:cxn modelId="{50C14AF7-A068-314D-9663-6FA7DEA4376D}" type="presParOf" srcId="{22A603DE-A2AB-6147-8E4A-C5686073AAEB}" destId="{6F679F2E-4ECD-7C49-AE9D-C3C6BA26A395}" srcOrd="1" destOrd="0" presId="urn:microsoft.com/office/officeart/2005/8/layout/hierarchy3"/>
    <dgm:cxn modelId="{2407FB22-AB1E-CF46-B9F0-F4541044C68F}" type="presParOf" srcId="{C1D6E56D-41BC-6640-9157-D8FDB1CAACE7}" destId="{4E823116-338B-4343-9DDA-BA698EBB6B7E}" srcOrd="1" destOrd="0" presId="urn:microsoft.com/office/officeart/2005/8/layout/hierarchy3"/>
    <dgm:cxn modelId="{57F3641C-82DB-7A49-AFD2-D81DF302D3F8}" type="presParOf" srcId="{4E823116-338B-4343-9DDA-BA698EBB6B7E}" destId="{79DB67CC-D0D1-2345-8B99-593582BDFBFD}" srcOrd="0" destOrd="0" presId="urn:microsoft.com/office/officeart/2005/8/layout/hierarchy3"/>
    <dgm:cxn modelId="{03B70B16-32C7-8A4B-9997-B2D5E2ED123A}" type="presParOf" srcId="{4E823116-338B-4343-9DDA-BA698EBB6B7E}" destId="{DB2E4488-C540-C949-B5C7-EDD251CE10FC}" srcOrd="1" destOrd="0" presId="urn:microsoft.com/office/officeart/2005/8/layout/hierarchy3"/>
    <dgm:cxn modelId="{405B79A3-F016-864F-AFF5-77264CCFFFBF}" type="presParOf" srcId="{4E823116-338B-4343-9DDA-BA698EBB6B7E}" destId="{53C877AF-AB85-E342-BD85-08EA4EA11493}" srcOrd="2" destOrd="0" presId="urn:microsoft.com/office/officeart/2005/8/layout/hierarchy3"/>
    <dgm:cxn modelId="{8B053395-09A6-B741-B490-D486E15B2898}" type="presParOf" srcId="{4E823116-338B-4343-9DDA-BA698EBB6B7E}" destId="{7255FBF6-B6B4-F644-ABBC-C0933D97599A}" srcOrd="3" destOrd="0" presId="urn:microsoft.com/office/officeart/2005/8/layout/hierarchy3"/>
    <dgm:cxn modelId="{69A917C8-7C48-E543-A371-5C4ACED9E368}" type="presParOf" srcId="{4E823116-338B-4343-9DDA-BA698EBB6B7E}" destId="{39C56B71-7636-CC4A-8863-9A6DFAFA05E9}" srcOrd="4" destOrd="0" presId="urn:microsoft.com/office/officeart/2005/8/layout/hierarchy3"/>
    <dgm:cxn modelId="{6A1098E0-8BC3-624E-9E27-5ADBB8C0F445}" type="presParOf" srcId="{4E823116-338B-4343-9DDA-BA698EBB6B7E}" destId="{64D3B0AA-CD5A-B346-8D69-C3F772FB6A86}" srcOrd="5" destOrd="0" presId="urn:microsoft.com/office/officeart/2005/8/layout/hierarchy3"/>
    <dgm:cxn modelId="{23E0714C-F25E-4145-822F-9AC117F2FB13}" type="presParOf" srcId="{DE14C35F-9088-B348-8533-AB93F4712895}" destId="{B25B7875-7B65-A34F-8495-DA66A842C139}" srcOrd="1" destOrd="0" presId="urn:microsoft.com/office/officeart/2005/8/layout/hierarchy3"/>
    <dgm:cxn modelId="{AF9DE9AD-6A76-484B-9921-465F3056706D}" type="presParOf" srcId="{B25B7875-7B65-A34F-8495-DA66A842C139}" destId="{9D4ACBC4-B102-DF4E-9539-A9AD95269D5C}" srcOrd="0" destOrd="0" presId="urn:microsoft.com/office/officeart/2005/8/layout/hierarchy3"/>
    <dgm:cxn modelId="{E54698FF-5B89-6246-AB56-3D9856914347}" type="presParOf" srcId="{9D4ACBC4-B102-DF4E-9539-A9AD95269D5C}" destId="{9B484906-B382-A04D-850D-F62A52C00495}" srcOrd="0" destOrd="0" presId="urn:microsoft.com/office/officeart/2005/8/layout/hierarchy3"/>
    <dgm:cxn modelId="{F5FC5426-7640-1A4B-8EF7-30D15F7EE7FC}" type="presParOf" srcId="{9D4ACBC4-B102-DF4E-9539-A9AD95269D5C}" destId="{0CBB88F8-91E9-424C-BFFF-FE98B25E3506}" srcOrd="1" destOrd="0" presId="urn:microsoft.com/office/officeart/2005/8/layout/hierarchy3"/>
    <dgm:cxn modelId="{763271F4-7FA7-7847-94F0-A705F58CA153}" type="presParOf" srcId="{B25B7875-7B65-A34F-8495-DA66A842C139}" destId="{7F6C80D2-11A6-2E49-A3D3-AD95CB61C66F}" srcOrd="1" destOrd="0" presId="urn:microsoft.com/office/officeart/2005/8/layout/hierarchy3"/>
    <dgm:cxn modelId="{B80B78E5-9D15-0148-AF62-B70371A4D62C}" type="presParOf" srcId="{7F6C80D2-11A6-2E49-A3D3-AD95CB61C66F}" destId="{3C50B740-F696-994A-8235-3376008AEE50}" srcOrd="0" destOrd="0" presId="urn:microsoft.com/office/officeart/2005/8/layout/hierarchy3"/>
    <dgm:cxn modelId="{E98E19C8-6B75-EE42-A8A7-5649AEA278F6}" type="presParOf" srcId="{7F6C80D2-11A6-2E49-A3D3-AD95CB61C66F}" destId="{465272F8-A819-8A4F-98D2-2D2B8438D184}" srcOrd="1" destOrd="0" presId="urn:microsoft.com/office/officeart/2005/8/layout/hierarchy3"/>
    <dgm:cxn modelId="{CD2776FF-B422-1341-8A02-1827CDDC7213}" type="presParOf" srcId="{7F6C80D2-11A6-2E49-A3D3-AD95CB61C66F}" destId="{2496AD01-ED7A-7A4A-A6C6-E4CF670773C0}" srcOrd="2" destOrd="0" presId="urn:microsoft.com/office/officeart/2005/8/layout/hierarchy3"/>
    <dgm:cxn modelId="{0C4B3050-C27E-7B4D-B7C4-087940E26B6D}" type="presParOf" srcId="{7F6C80D2-11A6-2E49-A3D3-AD95CB61C66F}" destId="{4243CE8D-7A83-2841-802E-1D28BFADA6B2}" srcOrd="3" destOrd="0" presId="urn:microsoft.com/office/officeart/2005/8/layout/hierarchy3"/>
    <dgm:cxn modelId="{03666235-78AD-E340-97E8-019072D060D8}" type="presParOf" srcId="{7F6C80D2-11A6-2E49-A3D3-AD95CB61C66F}" destId="{E7E00ACD-0C87-004A-A71D-AA120B3B7BF9}" srcOrd="4" destOrd="0" presId="urn:microsoft.com/office/officeart/2005/8/layout/hierarchy3"/>
    <dgm:cxn modelId="{E17A8212-0CAD-3D43-9FE0-ECA1AC70FEC4}" type="presParOf" srcId="{7F6C80D2-11A6-2E49-A3D3-AD95CB61C66F}" destId="{1B23573B-0468-4B49-958E-E95F903BA358}" srcOrd="5" destOrd="0" presId="urn:microsoft.com/office/officeart/2005/8/layout/hierarchy3"/>
    <dgm:cxn modelId="{3AA5AC9D-8439-8D45-9B3D-8CAD631C4305}" type="presParOf" srcId="{DE14C35F-9088-B348-8533-AB93F4712895}" destId="{4BD7020F-9769-974A-A478-F1CD139DDC16}" srcOrd="2" destOrd="0" presId="urn:microsoft.com/office/officeart/2005/8/layout/hierarchy3"/>
    <dgm:cxn modelId="{A13F87CF-4F6A-C142-AD1B-9A5EF0D9B64E}" type="presParOf" srcId="{4BD7020F-9769-974A-A478-F1CD139DDC16}" destId="{1A64651C-ED26-204E-9A96-A3CAD5538937}" srcOrd="0" destOrd="0" presId="urn:microsoft.com/office/officeart/2005/8/layout/hierarchy3"/>
    <dgm:cxn modelId="{17E16FCD-11F0-0C40-A055-FC53B3501BA2}" type="presParOf" srcId="{1A64651C-ED26-204E-9A96-A3CAD5538937}" destId="{98D4EA5D-E4E6-5049-98B8-8DE279F6278B}" srcOrd="0" destOrd="0" presId="urn:microsoft.com/office/officeart/2005/8/layout/hierarchy3"/>
    <dgm:cxn modelId="{3264D3B2-AF71-684C-86BA-9FDBEA3EF363}" type="presParOf" srcId="{1A64651C-ED26-204E-9A96-A3CAD5538937}" destId="{ECDFCAD3-0A1C-F441-ACB5-680EC1243EE9}" srcOrd="1" destOrd="0" presId="urn:microsoft.com/office/officeart/2005/8/layout/hierarchy3"/>
    <dgm:cxn modelId="{A2AFD577-B290-0440-AFC7-9FFF3E1DE8CF}" type="presParOf" srcId="{4BD7020F-9769-974A-A478-F1CD139DDC16}" destId="{EE463542-A5A8-244D-B4AE-398B30CC82D0}" srcOrd="1" destOrd="0" presId="urn:microsoft.com/office/officeart/2005/8/layout/hierarchy3"/>
    <dgm:cxn modelId="{CFF7CE2A-FBA7-E841-8679-4E2E8E089136}" type="presParOf" srcId="{EE463542-A5A8-244D-B4AE-398B30CC82D0}" destId="{BE4B19F7-5B37-6C4A-AF44-1FF0D7770724}" srcOrd="0" destOrd="0" presId="urn:microsoft.com/office/officeart/2005/8/layout/hierarchy3"/>
    <dgm:cxn modelId="{3482A6D1-96DA-A94D-8C89-7A22A0081732}" type="presParOf" srcId="{EE463542-A5A8-244D-B4AE-398B30CC82D0}" destId="{A6D6F065-CFCD-BE43-9122-EA23293B02D0}" srcOrd="1" destOrd="0" presId="urn:microsoft.com/office/officeart/2005/8/layout/hierarchy3"/>
    <dgm:cxn modelId="{5362AB04-1932-704F-9B3F-951EC2E84C4D}" type="presParOf" srcId="{EE463542-A5A8-244D-B4AE-398B30CC82D0}" destId="{97E9DF79-12BB-3847-A75B-63BED35C13E5}" srcOrd="2" destOrd="0" presId="urn:microsoft.com/office/officeart/2005/8/layout/hierarchy3"/>
    <dgm:cxn modelId="{4E00BFEC-4A85-9442-97D7-8C600C771E0B}" type="presParOf" srcId="{EE463542-A5A8-244D-B4AE-398B30CC82D0}" destId="{04EC6295-06F2-474E-AFEA-B2DA5F57BBF8}" srcOrd="3" destOrd="0" presId="urn:microsoft.com/office/officeart/2005/8/layout/hierarchy3"/>
    <dgm:cxn modelId="{5DD88052-5BB7-4B41-AB92-133317EA1A10}" type="presParOf" srcId="{EE463542-A5A8-244D-B4AE-398B30CC82D0}" destId="{8F49DFEE-28C5-7540-87C4-3732CEBDFCBE}" srcOrd="4" destOrd="0" presId="urn:microsoft.com/office/officeart/2005/8/layout/hierarchy3"/>
    <dgm:cxn modelId="{120279CE-22E4-724C-B395-D615EA86C295}" type="presParOf" srcId="{EE463542-A5A8-244D-B4AE-398B30CC82D0}" destId="{608104EC-80CE-414A-894F-E46FE0153661}" srcOrd="5" destOrd="0" presId="urn:microsoft.com/office/officeart/2005/8/layout/hierarchy3"/>
    <dgm:cxn modelId="{90CD2069-80FD-1445-9B7B-3BBCFB3F8AC6}" type="presParOf" srcId="{DE14C35F-9088-B348-8533-AB93F4712895}" destId="{5757CDAD-E771-264A-9015-BB3C3E6D6B75}" srcOrd="3" destOrd="0" presId="urn:microsoft.com/office/officeart/2005/8/layout/hierarchy3"/>
    <dgm:cxn modelId="{A764DD45-16C4-DA4A-A040-9FC04C9E8A7E}" type="presParOf" srcId="{5757CDAD-E771-264A-9015-BB3C3E6D6B75}" destId="{B98D7D74-28D7-E94E-96CC-E29F670CDFAF}" srcOrd="0" destOrd="0" presId="urn:microsoft.com/office/officeart/2005/8/layout/hierarchy3"/>
    <dgm:cxn modelId="{6E42F1FA-F510-B94D-B61A-EFF271B5A350}" type="presParOf" srcId="{B98D7D74-28D7-E94E-96CC-E29F670CDFAF}" destId="{4855C7AD-C338-074F-AB22-3CB2D2FF3A06}" srcOrd="0" destOrd="0" presId="urn:microsoft.com/office/officeart/2005/8/layout/hierarchy3"/>
    <dgm:cxn modelId="{B636FF40-2896-1E4F-8772-662A87B64D67}" type="presParOf" srcId="{B98D7D74-28D7-E94E-96CC-E29F670CDFAF}" destId="{CFF647AB-E8FB-2844-AE05-379E8F08E208}" srcOrd="1" destOrd="0" presId="urn:microsoft.com/office/officeart/2005/8/layout/hierarchy3"/>
    <dgm:cxn modelId="{33871579-0D7F-7D4B-BEF6-81045CBA8F2A}" type="presParOf" srcId="{5757CDAD-E771-264A-9015-BB3C3E6D6B75}" destId="{B9711D2A-0013-5A4D-A172-DCF9E36D5A98}" srcOrd="1" destOrd="0" presId="urn:microsoft.com/office/officeart/2005/8/layout/hierarchy3"/>
    <dgm:cxn modelId="{FDD5EB60-D6F6-F94B-B1BB-CF73BC883A5B}" type="presParOf" srcId="{B9711D2A-0013-5A4D-A172-DCF9E36D5A98}" destId="{49F70DD6-1654-AE4A-B33E-43CBACE96BC6}" srcOrd="0" destOrd="0" presId="urn:microsoft.com/office/officeart/2005/8/layout/hierarchy3"/>
    <dgm:cxn modelId="{AA23DDE4-FF0E-4343-8A3D-DC031FA51E66}" type="presParOf" srcId="{B9711D2A-0013-5A4D-A172-DCF9E36D5A98}" destId="{3D6C9805-4450-704B-A3DE-25DBCEF31592}" srcOrd="1" destOrd="0" presId="urn:microsoft.com/office/officeart/2005/8/layout/hierarchy3"/>
    <dgm:cxn modelId="{B8C054A2-D7CC-7D4A-BD30-E17B0D5C3938}" type="presParOf" srcId="{B9711D2A-0013-5A4D-A172-DCF9E36D5A98}" destId="{8DF7BD4D-10AF-2C45-996E-B592F5DB0468}" srcOrd="2" destOrd="0" presId="urn:microsoft.com/office/officeart/2005/8/layout/hierarchy3"/>
    <dgm:cxn modelId="{BAA11F9D-6E49-014A-8293-4E9EA6BD6897}" type="presParOf" srcId="{B9711D2A-0013-5A4D-A172-DCF9E36D5A98}" destId="{AA1247E2-D315-AF4F-AA3C-7A3CD14F2598}" srcOrd="3" destOrd="0" presId="urn:microsoft.com/office/officeart/2005/8/layout/hierarchy3"/>
    <dgm:cxn modelId="{B641A4B8-C86F-B24C-B829-4D7E159B2913}" type="presParOf" srcId="{B9711D2A-0013-5A4D-A172-DCF9E36D5A98}" destId="{D15C5494-1190-4641-A363-3A7303806986}" srcOrd="4" destOrd="0" presId="urn:microsoft.com/office/officeart/2005/8/layout/hierarchy3"/>
    <dgm:cxn modelId="{D841EA6D-6A3F-5745-87D5-4335685A382A}" type="presParOf" srcId="{B9711D2A-0013-5A4D-A172-DCF9E36D5A98}" destId="{70694E13-4A40-D041-862B-D81E2AC849B0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2F24FE5-F3B3-544C-9C92-35C4F9ADC75D}" type="doc">
      <dgm:prSet loTypeId="urn:microsoft.com/office/officeart/2005/8/layout/cycle7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5E3719EB-7C41-8549-834A-878603C0DE3B}">
      <dgm:prSet phldrT="[Texto]"/>
      <dgm:spPr/>
      <dgm:t>
        <a:bodyPr/>
        <a:lstStyle/>
        <a:p>
          <a:r>
            <a:rPr lang="es-ES_tradnl" dirty="0" smtClean="0"/>
            <a:t>Voluntad política Cultura anticorrupción cultura antimafia  </a:t>
          </a:r>
          <a:endParaRPr lang="es-ES_tradnl" dirty="0"/>
        </a:p>
      </dgm:t>
    </dgm:pt>
    <dgm:pt modelId="{517069FC-0E3A-B545-B3D6-9DF601817CAC}" type="parTrans" cxnId="{985E3B7F-DF20-2F44-A547-D15B976456AC}">
      <dgm:prSet/>
      <dgm:spPr/>
      <dgm:t>
        <a:bodyPr/>
        <a:lstStyle/>
        <a:p>
          <a:endParaRPr lang="es-ES_tradnl"/>
        </a:p>
      </dgm:t>
    </dgm:pt>
    <dgm:pt modelId="{8170EFA7-7731-2744-9DED-C26D1576F6AE}" type="sibTrans" cxnId="{985E3B7F-DF20-2F44-A547-D15B976456AC}">
      <dgm:prSet/>
      <dgm:spPr/>
      <dgm:t>
        <a:bodyPr/>
        <a:lstStyle/>
        <a:p>
          <a:endParaRPr lang="es-ES_tradnl" dirty="0"/>
        </a:p>
      </dgm:t>
    </dgm:pt>
    <dgm:pt modelId="{DC320A12-B437-BE47-9C63-4336D7886532}">
      <dgm:prSet phldrT="[Texto]"/>
      <dgm:spPr/>
      <dgm:t>
        <a:bodyPr/>
        <a:lstStyle/>
        <a:p>
          <a:r>
            <a:rPr lang="es-ES_tradnl" dirty="0" smtClean="0"/>
            <a:t>Voluntad jurídica Nuevos marcos jurídicos que sustenten el cambio cultural </a:t>
          </a:r>
          <a:endParaRPr lang="es-ES_tradnl" dirty="0"/>
        </a:p>
      </dgm:t>
    </dgm:pt>
    <dgm:pt modelId="{D9CE91E6-BDC4-DE41-AE90-2F90DDC46A54}" type="parTrans" cxnId="{7E56B81E-14F7-0442-A250-CC80BBAE8B5F}">
      <dgm:prSet/>
      <dgm:spPr/>
      <dgm:t>
        <a:bodyPr/>
        <a:lstStyle/>
        <a:p>
          <a:endParaRPr lang="es-ES_tradnl"/>
        </a:p>
      </dgm:t>
    </dgm:pt>
    <dgm:pt modelId="{29A391CD-C5F3-064D-B391-A25FC6B5EBAC}" type="sibTrans" cxnId="{7E56B81E-14F7-0442-A250-CC80BBAE8B5F}">
      <dgm:prSet/>
      <dgm:spPr/>
      <dgm:t>
        <a:bodyPr/>
        <a:lstStyle/>
        <a:p>
          <a:endParaRPr lang="es-ES_tradnl" dirty="0"/>
        </a:p>
      </dgm:t>
    </dgm:pt>
    <dgm:pt modelId="{5BF04DD7-04C3-114A-8842-2F592E0447ED}">
      <dgm:prSet phldrT="[Texto]"/>
      <dgm:spPr/>
      <dgm:t>
        <a:bodyPr/>
        <a:lstStyle/>
        <a:p>
          <a:r>
            <a:rPr lang="es-ES_tradnl" dirty="0" smtClean="0"/>
            <a:t>Voluntad financiera Que se etiqueten recursos </a:t>
          </a:r>
          <a:endParaRPr lang="es-ES_tradnl" dirty="0"/>
        </a:p>
      </dgm:t>
    </dgm:pt>
    <dgm:pt modelId="{AB53258A-78FD-B14E-854E-C6C913E72068}" type="parTrans" cxnId="{6C198C52-8AEB-4648-AF73-D5100147AA09}">
      <dgm:prSet/>
      <dgm:spPr/>
      <dgm:t>
        <a:bodyPr/>
        <a:lstStyle/>
        <a:p>
          <a:endParaRPr lang="es-ES_tradnl"/>
        </a:p>
      </dgm:t>
    </dgm:pt>
    <dgm:pt modelId="{12441441-2873-824D-ACC9-DDB91B0F67A2}" type="sibTrans" cxnId="{6C198C52-8AEB-4648-AF73-D5100147AA09}">
      <dgm:prSet/>
      <dgm:spPr/>
      <dgm:t>
        <a:bodyPr/>
        <a:lstStyle/>
        <a:p>
          <a:endParaRPr lang="es-ES_tradnl" dirty="0"/>
        </a:p>
      </dgm:t>
    </dgm:pt>
    <dgm:pt modelId="{F473FAA9-9E37-6942-8A7E-63C430E711DD}" type="pres">
      <dgm:prSet presAssocID="{02F24FE5-F3B3-544C-9C92-35C4F9ADC75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ECD621D9-A6B2-404D-8839-9B5EB010F9C6}" type="pres">
      <dgm:prSet presAssocID="{5E3719EB-7C41-8549-834A-878603C0DE3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23E71095-4179-3F49-8E5B-66F045C04498}" type="pres">
      <dgm:prSet presAssocID="{8170EFA7-7731-2744-9DED-C26D1576F6AE}" presName="sibTrans" presStyleLbl="sibTrans2D1" presStyleIdx="0" presStyleCnt="3"/>
      <dgm:spPr/>
      <dgm:t>
        <a:bodyPr/>
        <a:lstStyle/>
        <a:p>
          <a:endParaRPr lang="es-ES_tradnl"/>
        </a:p>
      </dgm:t>
    </dgm:pt>
    <dgm:pt modelId="{3F93C953-F670-2546-8A51-00D1ADC03B39}" type="pres">
      <dgm:prSet presAssocID="{8170EFA7-7731-2744-9DED-C26D1576F6AE}" presName="connectorText" presStyleLbl="sibTrans2D1" presStyleIdx="0" presStyleCnt="3"/>
      <dgm:spPr/>
      <dgm:t>
        <a:bodyPr/>
        <a:lstStyle/>
        <a:p>
          <a:endParaRPr lang="es-ES_tradnl"/>
        </a:p>
      </dgm:t>
    </dgm:pt>
    <dgm:pt modelId="{8F7F320B-87AF-9E45-B29C-C34BDE4987A7}" type="pres">
      <dgm:prSet presAssocID="{DC320A12-B437-BE47-9C63-4336D788653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2C1A616-9704-5648-B0C1-71DD5E1A782B}" type="pres">
      <dgm:prSet presAssocID="{29A391CD-C5F3-064D-B391-A25FC6B5EBAC}" presName="sibTrans" presStyleLbl="sibTrans2D1" presStyleIdx="1" presStyleCnt="3"/>
      <dgm:spPr/>
      <dgm:t>
        <a:bodyPr/>
        <a:lstStyle/>
        <a:p>
          <a:endParaRPr lang="es-ES_tradnl"/>
        </a:p>
      </dgm:t>
    </dgm:pt>
    <dgm:pt modelId="{7E70AAE1-1102-B242-9566-30BA17981E0C}" type="pres">
      <dgm:prSet presAssocID="{29A391CD-C5F3-064D-B391-A25FC6B5EBAC}" presName="connectorText" presStyleLbl="sibTrans2D1" presStyleIdx="1" presStyleCnt="3"/>
      <dgm:spPr/>
      <dgm:t>
        <a:bodyPr/>
        <a:lstStyle/>
        <a:p>
          <a:endParaRPr lang="es-ES_tradnl"/>
        </a:p>
      </dgm:t>
    </dgm:pt>
    <dgm:pt modelId="{05F74E05-6F3E-BA43-8355-9028C0AFBC55}" type="pres">
      <dgm:prSet presAssocID="{5BF04DD7-04C3-114A-8842-2F592E0447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EAC463DC-F549-7840-9347-A71E8A5F2880}" type="pres">
      <dgm:prSet presAssocID="{12441441-2873-824D-ACC9-DDB91B0F67A2}" presName="sibTrans" presStyleLbl="sibTrans2D1" presStyleIdx="2" presStyleCnt="3"/>
      <dgm:spPr/>
      <dgm:t>
        <a:bodyPr/>
        <a:lstStyle/>
        <a:p>
          <a:endParaRPr lang="es-ES_tradnl"/>
        </a:p>
      </dgm:t>
    </dgm:pt>
    <dgm:pt modelId="{A9A44290-E8C5-F94C-AFB3-91A2C238A5F0}" type="pres">
      <dgm:prSet presAssocID="{12441441-2873-824D-ACC9-DDB91B0F67A2}" presName="connectorText" presStyleLbl="sibTrans2D1" presStyleIdx="2" presStyleCnt="3"/>
      <dgm:spPr/>
      <dgm:t>
        <a:bodyPr/>
        <a:lstStyle/>
        <a:p>
          <a:endParaRPr lang="es-ES_tradnl"/>
        </a:p>
      </dgm:t>
    </dgm:pt>
  </dgm:ptLst>
  <dgm:cxnLst>
    <dgm:cxn modelId="{63ABC47A-E228-A049-B93D-B5BB59AD1CD5}" type="presOf" srcId="{8170EFA7-7731-2744-9DED-C26D1576F6AE}" destId="{23E71095-4179-3F49-8E5B-66F045C04498}" srcOrd="0" destOrd="0" presId="urn:microsoft.com/office/officeart/2005/8/layout/cycle7"/>
    <dgm:cxn modelId="{EDC1B827-BA39-DB48-9515-D02794BBD9DF}" type="presOf" srcId="{DC320A12-B437-BE47-9C63-4336D7886532}" destId="{8F7F320B-87AF-9E45-B29C-C34BDE4987A7}" srcOrd="0" destOrd="0" presId="urn:microsoft.com/office/officeart/2005/8/layout/cycle7"/>
    <dgm:cxn modelId="{B8D64755-7D46-6843-BB39-73D4368C36B1}" type="presOf" srcId="{5E3719EB-7C41-8549-834A-878603C0DE3B}" destId="{ECD621D9-A6B2-404D-8839-9B5EB010F9C6}" srcOrd="0" destOrd="0" presId="urn:microsoft.com/office/officeart/2005/8/layout/cycle7"/>
    <dgm:cxn modelId="{16B51DD5-44A8-6B4A-ADAE-7B555F18675A}" type="presOf" srcId="{02F24FE5-F3B3-544C-9C92-35C4F9ADC75D}" destId="{F473FAA9-9E37-6942-8A7E-63C430E711DD}" srcOrd="0" destOrd="0" presId="urn:microsoft.com/office/officeart/2005/8/layout/cycle7"/>
    <dgm:cxn modelId="{8B12A48A-FA3B-5643-8C46-FB10BE71D36E}" type="presOf" srcId="{12441441-2873-824D-ACC9-DDB91B0F67A2}" destId="{EAC463DC-F549-7840-9347-A71E8A5F2880}" srcOrd="0" destOrd="0" presId="urn:microsoft.com/office/officeart/2005/8/layout/cycle7"/>
    <dgm:cxn modelId="{D4BFB66F-0C64-7648-AD9D-4D6B42640324}" type="presOf" srcId="{5BF04DD7-04C3-114A-8842-2F592E0447ED}" destId="{05F74E05-6F3E-BA43-8355-9028C0AFBC55}" srcOrd="0" destOrd="0" presId="urn:microsoft.com/office/officeart/2005/8/layout/cycle7"/>
    <dgm:cxn modelId="{D2BD5B35-1E39-6B4A-ADF3-5387FCD55A3A}" type="presOf" srcId="{12441441-2873-824D-ACC9-DDB91B0F67A2}" destId="{A9A44290-E8C5-F94C-AFB3-91A2C238A5F0}" srcOrd="1" destOrd="0" presId="urn:microsoft.com/office/officeart/2005/8/layout/cycle7"/>
    <dgm:cxn modelId="{4ACBE939-F936-A44C-A9F0-27E50550C290}" type="presOf" srcId="{8170EFA7-7731-2744-9DED-C26D1576F6AE}" destId="{3F93C953-F670-2546-8A51-00D1ADC03B39}" srcOrd="1" destOrd="0" presId="urn:microsoft.com/office/officeart/2005/8/layout/cycle7"/>
    <dgm:cxn modelId="{6C198C52-8AEB-4648-AF73-D5100147AA09}" srcId="{02F24FE5-F3B3-544C-9C92-35C4F9ADC75D}" destId="{5BF04DD7-04C3-114A-8842-2F592E0447ED}" srcOrd="2" destOrd="0" parTransId="{AB53258A-78FD-B14E-854E-C6C913E72068}" sibTransId="{12441441-2873-824D-ACC9-DDB91B0F67A2}"/>
    <dgm:cxn modelId="{985E3B7F-DF20-2F44-A547-D15B976456AC}" srcId="{02F24FE5-F3B3-544C-9C92-35C4F9ADC75D}" destId="{5E3719EB-7C41-8549-834A-878603C0DE3B}" srcOrd="0" destOrd="0" parTransId="{517069FC-0E3A-B545-B3D6-9DF601817CAC}" sibTransId="{8170EFA7-7731-2744-9DED-C26D1576F6AE}"/>
    <dgm:cxn modelId="{7E56B81E-14F7-0442-A250-CC80BBAE8B5F}" srcId="{02F24FE5-F3B3-544C-9C92-35C4F9ADC75D}" destId="{DC320A12-B437-BE47-9C63-4336D7886532}" srcOrd="1" destOrd="0" parTransId="{D9CE91E6-BDC4-DE41-AE90-2F90DDC46A54}" sibTransId="{29A391CD-C5F3-064D-B391-A25FC6B5EBAC}"/>
    <dgm:cxn modelId="{F5A7B05A-BE58-234E-8B82-1406390FB68B}" type="presOf" srcId="{29A391CD-C5F3-064D-B391-A25FC6B5EBAC}" destId="{B2C1A616-9704-5648-B0C1-71DD5E1A782B}" srcOrd="0" destOrd="0" presId="urn:microsoft.com/office/officeart/2005/8/layout/cycle7"/>
    <dgm:cxn modelId="{FF63EAD8-05FE-5B46-9D04-DCA10080C0F7}" type="presOf" srcId="{29A391CD-C5F3-064D-B391-A25FC6B5EBAC}" destId="{7E70AAE1-1102-B242-9566-30BA17981E0C}" srcOrd="1" destOrd="0" presId="urn:microsoft.com/office/officeart/2005/8/layout/cycle7"/>
    <dgm:cxn modelId="{D027CEFA-F42D-6E45-88E9-531F85DEFF03}" type="presParOf" srcId="{F473FAA9-9E37-6942-8A7E-63C430E711DD}" destId="{ECD621D9-A6B2-404D-8839-9B5EB010F9C6}" srcOrd="0" destOrd="0" presId="urn:microsoft.com/office/officeart/2005/8/layout/cycle7"/>
    <dgm:cxn modelId="{59EE0A2A-D314-6743-A4E1-58D0537B81AB}" type="presParOf" srcId="{F473FAA9-9E37-6942-8A7E-63C430E711DD}" destId="{23E71095-4179-3F49-8E5B-66F045C04498}" srcOrd="1" destOrd="0" presId="urn:microsoft.com/office/officeart/2005/8/layout/cycle7"/>
    <dgm:cxn modelId="{0E55A617-C3CB-5C44-954C-B4974CCF0605}" type="presParOf" srcId="{23E71095-4179-3F49-8E5B-66F045C04498}" destId="{3F93C953-F670-2546-8A51-00D1ADC03B39}" srcOrd="0" destOrd="0" presId="urn:microsoft.com/office/officeart/2005/8/layout/cycle7"/>
    <dgm:cxn modelId="{AE6CCCFA-FF83-6445-8870-2ACC66478E3A}" type="presParOf" srcId="{F473FAA9-9E37-6942-8A7E-63C430E711DD}" destId="{8F7F320B-87AF-9E45-B29C-C34BDE4987A7}" srcOrd="2" destOrd="0" presId="urn:microsoft.com/office/officeart/2005/8/layout/cycle7"/>
    <dgm:cxn modelId="{F510E7A7-1AE8-0147-B220-37F79DDAC83C}" type="presParOf" srcId="{F473FAA9-9E37-6942-8A7E-63C430E711DD}" destId="{B2C1A616-9704-5648-B0C1-71DD5E1A782B}" srcOrd="3" destOrd="0" presId="urn:microsoft.com/office/officeart/2005/8/layout/cycle7"/>
    <dgm:cxn modelId="{F3D90A2C-DCD2-3346-9297-01779AC616D0}" type="presParOf" srcId="{B2C1A616-9704-5648-B0C1-71DD5E1A782B}" destId="{7E70AAE1-1102-B242-9566-30BA17981E0C}" srcOrd="0" destOrd="0" presId="urn:microsoft.com/office/officeart/2005/8/layout/cycle7"/>
    <dgm:cxn modelId="{F186EC09-A1EB-8644-B6F8-9F635D933794}" type="presParOf" srcId="{F473FAA9-9E37-6942-8A7E-63C430E711DD}" destId="{05F74E05-6F3E-BA43-8355-9028C0AFBC55}" srcOrd="4" destOrd="0" presId="urn:microsoft.com/office/officeart/2005/8/layout/cycle7"/>
    <dgm:cxn modelId="{FF796AED-89C8-0241-A402-59FD735938F4}" type="presParOf" srcId="{F473FAA9-9E37-6942-8A7E-63C430E711DD}" destId="{EAC463DC-F549-7840-9347-A71E8A5F2880}" srcOrd="5" destOrd="0" presId="urn:microsoft.com/office/officeart/2005/8/layout/cycle7"/>
    <dgm:cxn modelId="{E3F47DAB-D492-914D-8FD8-26FA89C512A8}" type="presParOf" srcId="{EAC463DC-F549-7840-9347-A71E8A5F2880}" destId="{A9A44290-E8C5-F94C-AFB3-91A2C238A5F0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DD285F-BCC1-0047-B971-8AFD427D242F}">
      <dsp:nvSpPr>
        <dsp:cNvPr id="0" name=""/>
        <dsp:cNvSpPr/>
      </dsp:nvSpPr>
      <dsp:spPr>
        <a:xfrm>
          <a:off x="2058042" y="278812"/>
          <a:ext cx="3603117" cy="3603117"/>
        </a:xfrm>
        <a:prstGeom prst="pie">
          <a:avLst>
            <a:gd name="adj1" fmla="val 16200000"/>
            <a:gd name="adj2" fmla="val 1800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2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smtClean="0">
              <a:solidFill>
                <a:srgbClr val="000000"/>
              </a:solidFill>
            </a:rPr>
            <a:t>Escuelas </a:t>
          </a:r>
          <a:endParaRPr lang="es-ES_tradnl" sz="1700" kern="1200" dirty="0">
            <a:solidFill>
              <a:srgbClr val="000000"/>
            </a:solidFill>
          </a:endParaRPr>
        </a:p>
      </dsp:txBody>
      <dsp:txXfrm>
        <a:off x="3956970" y="1042330"/>
        <a:ext cx="1286827" cy="1072356"/>
      </dsp:txXfrm>
    </dsp:sp>
    <dsp:sp modelId="{5803F272-5038-E94D-B87C-864F1FA387B8}">
      <dsp:nvSpPr>
        <dsp:cNvPr id="0" name=""/>
        <dsp:cNvSpPr/>
      </dsp:nvSpPr>
      <dsp:spPr>
        <a:xfrm>
          <a:off x="1983835" y="407495"/>
          <a:ext cx="3603117" cy="3603117"/>
        </a:xfrm>
        <a:prstGeom prst="pie">
          <a:avLst>
            <a:gd name="adj1" fmla="val 1800000"/>
            <a:gd name="adj2" fmla="val 9000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4350721"/>
                <a:satOff val="6845"/>
                <a:lumOff val="-2745"/>
                <a:alphaOff val="0"/>
                <a:shade val="70000"/>
                <a:satMod val="120000"/>
              </a:schemeClr>
              <a:schemeClr val="accent2">
                <a:hueOff val="4350721"/>
                <a:satOff val="6845"/>
                <a:lumOff val="-2745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smtClean="0">
              <a:solidFill>
                <a:srgbClr val="000000"/>
              </a:solidFill>
            </a:rPr>
            <a:t>Barrios y comunidades</a:t>
          </a:r>
          <a:endParaRPr lang="es-ES_tradnl" sz="1700" kern="1200" dirty="0">
            <a:solidFill>
              <a:srgbClr val="000000"/>
            </a:solidFill>
          </a:endParaRPr>
        </a:p>
      </dsp:txBody>
      <dsp:txXfrm>
        <a:off x="2841720" y="2745232"/>
        <a:ext cx="1930241" cy="943673"/>
      </dsp:txXfrm>
    </dsp:sp>
    <dsp:sp modelId="{55EB1388-6E8E-A642-8A04-B6ABECD2DF93}">
      <dsp:nvSpPr>
        <dsp:cNvPr id="0" name=""/>
        <dsp:cNvSpPr/>
      </dsp:nvSpPr>
      <dsp:spPr>
        <a:xfrm>
          <a:off x="1909627" y="278812"/>
          <a:ext cx="3603117" cy="3603117"/>
        </a:xfrm>
        <a:prstGeom prst="pie">
          <a:avLst>
            <a:gd name="adj1" fmla="val 9000000"/>
            <a:gd name="adj2" fmla="val 16200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8701443"/>
                <a:satOff val="13690"/>
                <a:lumOff val="-5490"/>
                <a:alphaOff val="0"/>
                <a:shade val="70000"/>
                <a:satMod val="120000"/>
              </a:schemeClr>
              <a:schemeClr val="accent2">
                <a:hueOff val="8701443"/>
                <a:satOff val="13690"/>
                <a:lumOff val="-549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smtClean="0">
              <a:solidFill>
                <a:srgbClr val="000000"/>
              </a:solidFill>
            </a:rPr>
            <a:t>Cárceles y Comunidades de menores infractores </a:t>
          </a:r>
          <a:endParaRPr lang="es-ES_tradnl" sz="1700" kern="1200" dirty="0">
            <a:solidFill>
              <a:srgbClr val="000000"/>
            </a:solidFill>
          </a:endParaRPr>
        </a:p>
      </dsp:txBody>
      <dsp:txXfrm>
        <a:off x="2326989" y="1042330"/>
        <a:ext cx="1286827" cy="1072356"/>
      </dsp:txXfrm>
    </dsp:sp>
    <dsp:sp modelId="{BB7C0725-10AC-A94F-9C2E-3F6EEB6B563D}">
      <dsp:nvSpPr>
        <dsp:cNvPr id="0" name=""/>
        <dsp:cNvSpPr/>
      </dsp:nvSpPr>
      <dsp:spPr>
        <a:xfrm>
          <a:off x="1835289" y="55762"/>
          <a:ext cx="4049217" cy="4049217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2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011456-103C-AC45-9E0F-A5D8FCB5195C}">
      <dsp:nvSpPr>
        <dsp:cNvPr id="0" name=""/>
        <dsp:cNvSpPr/>
      </dsp:nvSpPr>
      <dsp:spPr>
        <a:xfrm>
          <a:off x="1760784" y="184217"/>
          <a:ext cx="4049217" cy="4049217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4350721"/>
                <a:satOff val="6845"/>
                <a:lumOff val="-2745"/>
                <a:alphaOff val="0"/>
                <a:shade val="70000"/>
                <a:satMod val="120000"/>
              </a:schemeClr>
              <a:schemeClr val="accent2">
                <a:hueOff val="4350721"/>
                <a:satOff val="6845"/>
                <a:lumOff val="-2745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54D569-B759-D541-8327-1029225130FA}">
      <dsp:nvSpPr>
        <dsp:cNvPr id="0" name=""/>
        <dsp:cNvSpPr/>
      </dsp:nvSpPr>
      <dsp:spPr>
        <a:xfrm>
          <a:off x="1686280" y="55762"/>
          <a:ext cx="4049217" cy="4049217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8701443"/>
                <a:satOff val="13690"/>
                <a:lumOff val="-5490"/>
                <a:alphaOff val="0"/>
                <a:shade val="70000"/>
                <a:satMod val="120000"/>
              </a:schemeClr>
              <a:schemeClr val="accent2">
                <a:hueOff val="8701443"/>
                <a:satOff val="13690"/>
                <a:lumOff val="-549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ED53EF-F58C-A84C-BE68-CB941FE5E09E}">
      <dsp:nvSpPr>
        <dsp:cNvPr id="0" name=""/>
        <dsp:cNvSpPr/>
      </dsp:nvSpPr>
      <dsp:spPr>
        <a:xfrm>
          <a:off x="2279420" y="628420"/>
          <a:ext cx="4204158" cy="4204158"/>
        </a:xfrm>
        <a:prstGeom prst="blockArc">
          <a:avLst>
            <a:gd name="adj1" fmla="val 10800000"/>
            <a:gd name="adj2" fmla="val 16200000"/>
            <a:gd name="adj3" fmla="val 4637"/>
          </a:avLst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5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31D1965-01B3-7D43-90FA-43272A2497D4}">
      <dsp:nvSpPr>
        <dsp:cNvPr id="0" name=""/>
        <dsp:cNvSpPr/>
      </dsp:nvSpPr>
      <dsp:spPr>
        <a:xfrm>
          <a:off x="2279420" y="628420"/>
          <a:ext cx="4204158" cy="4204158"/>
        </a:xfrm>
        <a:prstGeom prst="blockArc">
          <a:avLst>
            <a:gd name="adj1" fmla="val 5400000"/>
            <a:gd name="adj2" fmla="val 10800000"/>
            <a:gd name="adj3" fmla="val 4637"/>
          </a:avLst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4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FC271E-6FFF-4F41-9179-5AED4E6D39BC}">
      <dsp:nvSpPr>
        <dsp:cNvPr id="0" name=""/>
        <dsp:cNvSpPr/>
      </dsp:nvSpPr>
      <dsp:spPr>
        <a:xfrm>
          <a:off x="2279420" y="628420"/>
          <a:ext cx="4204158" cy="4204158"/>
        </a:xfrm>
        <a:prstGeom prst="blockArc">
          <a:avLst>
            <a:gd name="adj1" fmla="val 0"/>
            <a:gd name="adj2" fmla="val 5400000"/>
            <a:gd name="adj3" fmla="val 4637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3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FF65518-FD0F-4849-84AA-3803263A9D58}">
      <dsp:nvSpPr>
        <dsp:cNvPr id="0" name=""/>
        <dsp:cNvSpPr/>
      </dsp:nvSpPr>
      <dsp:spPr>
        <a:xfrm>
          <a:off x="2279420" y="628420"/>
          <a:ext cx="4204158" cy="4204158"/>
        </a:xfrm>
        <a:prstGeom prst="blockArc">
          <a:avLst>
            <a:gd name="adj1" fmla="val 16200000"/>
            <a:gd name="adj2" fmla="val 0"/>
            <a:gd name="adj3" fmla="val 4637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2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2C6377-2710-314C-BFB5-DA7CAF0839B2}">
      <dsp:nvSpPr>
        <dsp:cNvPr id="0" name=""/>
        <dsp:cNvSpPr/>
      </dsp:nvSpPr>
      <dsp:spPr>
        <a:xfrm>
          <a:off x="3414489" y="1763489"/>
          <a:ext cx="1934021" cy="1934021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900" b="1" kern="1200" dirty="0" smtClean="0">
              <a:solidFill>
                <a:srgbClr val="000000"/>
              </a:solidFill>
            </a:rPr>
            <a:t>Diagnostico participativo</a:t>
          </a:r>
          <a:endParaRPr lang="es-ES_tradnl" sz="1900" b="1" kern="1200" dirty="0">
            <a:solidFill>
              <a:srgbClr val="000000"/>
            </a:solidFill>
          </a:endParaRPr>
        </a:p>
      </dsp:txBody>
      <dsp:txXfrm>
        <a:off x="3697720" y="2046720"/>
        <a:ext cx="1367559" cy="1367559"/>
      </dsp:txXfrm>
    </dsp:sp>
    <dsp:sp modelId="{F3C18BF4-F126-DB42-A5FF-B96DE56B7DD3}">
      <dsp:nvSpPr>
        <dsp:cNvPr id="0" name=""/>
        <dsp:cNvSpPr/>
      </dsp:nvSpPr>
      <dsp:spPr>
        <a:xfrm>
          <a:off x="3704592" y="250"/>
          <a:ext cx="1353815" cy="1353815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2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100" b="1" kern="1200" dirty="0" smtClean="0">
              <a:solidFill>
                <a:srgbClr val="000000"/>
              </a:solidFill>
            </a:rPr>
            <a:t>Poblaciones Juventudes, Mujeres, infancia</a:t>
          </a:r>
          <a:endParaRPr lang="es-ES_tradnl" sz="1100" b="1" kern="1200" dirty="0">
            <a:solidFill>
              <a:srgbClr val="000000"/>
            </a:solidFill>
          </a:endParaRPr>
        </a:p>
      </dsp:txBody>
      <dsp:txXfrm>
        <a:off x="3902854" y="198512"/>
        <a:ext cx="957291" cy="957291"/>
      </dsp:txXfrm>
    </dsp:sp>
    <dsp:sp modelId="{2F5B6181-DDAA-EC49-95B4-03D7800064E3}">
      <dsp:nvSpPr>
        <dsp:cNvPr id="0" name=""/>
        <dsp:cNvSpPr/>
      </dsp:nvSpPr>
      <dsp:spPr>
        <a:xfrm>
          <a:off x="5757934" y="2053592"/>
          <a:ext cx="1353815" cy="1353815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3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100" b="1" kern="1200" dirty="0" smtClean="0">
              <a:solidFill>
                <a:srgbClr val="000000"/>
              </a:solidFill>
            </a:rPr>
            <a:t>Espacialidad Adolescentes conflicto con la ley y Cárceles </a:t>
          </a:r>
          <a:endParaRPr lang="es-ES_tradnl" sz="1100" b="1" kern="1200" dirty="0">
            <a:solidFill>
              <a:srgbClr val="000000"/>
            </a:solidFill>
          </a:endParaRPr>
        </a:p>
      </dsp:txBody>
      <dsp:txXfrm>
        <a:off x="5956196" y="2251854"/>
        <a:ext cx="957291" cy="957291"/>
      </dsp:txXfrm>
    </dsp:sp>
    <dsp:sp modelId="{A1FA8190-161D-4B4D-8C81-210F8710F281}">
      <dsp:nvSpPr>
        <dsp:cNvPr id="0" name=""/>
        <dsp:cNvSpPr/>
      </dsp:nvSpPr>
      <dsp:spPr>
        <a:xfrm>
          <a:off x="3704592" y="4106934"/>
          <a:ext cx="1353815" cy="1353815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4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100" b="1" kern="1200" dirty="0" smtClean="0">
              <a:solidFill>
                <a:srgbClr val="000000"/>
              </a:solidFill>
            </a:rPr>
            <a:t>Policías, Docentes, MP, Ministros de culto, Médicos, Periodistas   </a:t>
          </a:r>
          <a:endParaRPr lang="es-ES_tradnl" sz="1100" b="1" kern="1200" dirty="0">
            <a:solidFill>
              <a:srgbClr val="000000"/>
            </a:solidFill>
          </a:endParaRPr>
        </a:p>
      </dsp:txBody>
      <dsp:txXfrm>
        <a:off x="3902854" y="4305196"/>
        <a:ext cx="957291" cy="957291"/>
      </dsp:txXfrm>
    </dsp:sp>
    <dsp:sp modelId="{F59EED5D-1379-FE4E-A16F-608C5527C61E}">
      <dsp:nvSpPr>
        <dsp:cNvPr id="0" name=""/>
        <dsp:cNvSpPr/>
      </dsp:nvSpPr>
      <dsp:spPr>
        <a:xfrm>
          <a:off x="1651250" y="2053592"/>
          <a:ext cx="1353815" cy="1353815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5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100" b="1" kern="1200" dirty="0" smtClean="0">
              <a:solidFill>
                <a:srgbClr val="000000"/>
              </a:solidFill>
            </a:rPr>
            <a:t>Escuelas Docentes, alumnos padres de familia  </a:t>
          </a:r>
          <a:endParaRPr lang="es-ES_tradnl" sz="1100" b="1" kern="1200" dirty="0">
            <a:solidFill>
              <a:srgbClr val="000000"/>
            </a:solidFill>
          </a:endParaRPr>
        </a:p>
      </dsp:txBody>
      <dsp:txXfrm>
        <a:off x="1849512" y="2251854"/>
        <a:ext cx="957291" cy="9572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47322A-9A9A-5245-98F4-3AF6CF0D5B7E}">
      <dsp:nvSpPr>
        <dsp:cNvPr id="0" name=""/>
        <dsp:cNvSpPr/>
      </dsp:nvSpPr>
      <dsp:spPr>
        <a:xfrm rot="5400000">
          <a:off x="5255090" y="-2083436"/>
          <a:ext cx="992971" cy="541324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800" b="1" kern="1200" noProof="0" dirty="0" smtClean="0">
              <a:solidFill>
                <a:schemeClr val="tx1"/>
              </a:solidFill>
            </a:rPr>
            <a:t>Justicia restaurativa</a:t>
          </a:r>
          <a:endParaRPr lang="es-ES_tradnl" sz="1800" b="1" kern="1200" noProof="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800" b="1" kern="1200" noProof="0" dirty="0" smtClean="0">
              <a:solidFill>
                <a:schemeClr val="tx1"/>
              </a:solidFill>
            </a:rPr>
            <a:t>Equidad de Genero</a:t>
          </a:r>
          <a:endParaRPr lang="es-ES_tradnl" sz="1800" b="1" kern="1200" noProof="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800" b="1" kern="1200" noProof="0" dirty="0" smtClean="0">
              <a:solidFill>
                <a:schemeClr val="tx1"/>
              </a:solidFill>
            </a:rPr>
            <a:t>Emprendimientos juveniles </a:t>
          </a:r>
          <a:endParaRPr lang="es-ES_tradnl" sz="1800" b="1" kern="1200" noProof="0" dirty="0">
            <a:solidFill>
              <a:schemeClr val="tx1"/>
            </a:solidFill>
          </a:endParaRPr>
        </a:p>
      </dsp:txBody>
      <dsp:txXfrm rot="-5400000">
        <a:off x="3044952" y="175175"/>
        <a:ext cx="5364775" cy="896025"/>
      </dsp:txXfrm>
    </dsp:sp>
    <dsp:sp modelId="{8D8E87E7-5A37-F041-ADD1-B69DA0D78394}">
      <dsp:nvSpPr>
        <dsp:cNvPr id="0" name=""/>
        <dsp:cNvSpPr/>
      </dsp:nvSpPr>
      <dsp:spPr>
        <a:xfrm>
          <a:off x="0" y="2580"/>
          <a:ext cx="3044952" cy="1241214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400" b="1" kern="1200" noProof="0" dirty="0" smtClean="0">
              <a:solidFill>
                <a:schemeClr val="tx1"/>
              </a:solidFill>
            </a:rPr>
            <a:t>Escuelas secundarias </a:t>
          </a:r>
          <a:endParaRPr lang="es-ES_tradnl" sz="2400" b="1" kern="1200" noProof="0" dirty="0">
            <a:solidFill>
              <a:schemeClr val="tx1"/>
            </a:solidFill>
          </a:endParaRPr>
        </a:p>
      </dsp:txBody>
      <dsp:txXfrm>
        <a:off x="60591" y="63171"/>
        <a:ext cx="2923770" cy="1120032"/>
      </dsp:txXfrm>
    </dsp:sp>
    <dsp:sp modelId="{935259A3-ABEA-994B-8933-899D8283A378}">
      <dsp:nvSpPr>
        <dsp:cNvPr id="0" name=""/>
        <dsp:cNvSpPr/>
      </dsp:nvSpPr>
      <dsp:spPr>
        <a:xfrm rot="5400000">
          <a:off x="5255090" y="-780161"/>
          <a:ext cx="992971" cy="541324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800" b="1" kern="1200" noProof="0" dirty="0" smtClean="0">
              <a:solidFill>
                <a:schemeClr val="tx1"/>
              </a:solidFill>
            </a:rPr>
            <a:t>Medicación de conflictos</a:t>
          </a:r>
          <a:endParaRPr lang="es-ES_tradnl" sz="1800" b="1" kern="1200" noProof="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800" b="1" kern="1200" noProof="0" dirty="0" smtClean="0">
              <a:solidFill>
                <a:schemeClr val="tx1"/>
              </a:solidFill>
            </a:rPr>
            <a:t>Empresas de transición </a:t>
          </a:r>
          <a:endParaRPr lang="es-ES_tradnl" sz="1800" b="1" kern="1200" noProof="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800" b="1" kern="1200" noProof="0" dirty="0" smtClean="0">
              <a:solidFill>
                <a:schemeClr val="tx1"/>
              </a:solidFill>
            </a:rPr>
            <a:t>HpV para la resiliencia </a:t>
          </a:r>
          <a:endParaRPr lang="es-ES_tradnl" sz="1800" b="1" kern="1200" noProof="0" dirty="0">
            <a:solidFill>
              <a:schemeClr val="tx1"/>
            </a:solidFill>
          </a:endParaRPr>
        </a:p>
      </dsp:txBody>
      <dsp:txXfrm rot="-5400000">
        <a:off x="3044952" y="1478450"/>
        <a:ext cx="5364775" cy="896025"/>
      </dsp:txXfrm>
    </dsp:sp>
    <dsp:sp modelId="{A3912689-FEF0-A64D-8513-96A4544F2EDC}">
      <dsp:nvSpPr>
        <dsp:cNvPr id="0" name=""/>
        <dsp:cNvSpPr/>
      </dsp:nvSpPr>
      <dsp:spPr>
        <a:xfrm>
          <a:off x="0" y="1305855"/>
          <a:ext cx="3044952" cy="1241214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400" b="1" kern="1200" noProof="0" dirty="0" smtClean="0">
              <a:solidFill>
                <a:schemeClr val="tx1"/>
              </a:solidFill>
            </a:rPr>
            <a:t>Comunidades de adolescentes en conflicto con la ley </a:t>
          </a:r>
          <a:endParaRPr lang="es-ES_tradnl" sz="2400" b="1" kern="1200" noProof="0" dirty="0">
            <a:solidFill>
              <a:schemeClr val="tx1"/>
            </a:solidFill>
          </a:endParaRPr>
        </a:p>
      </dsp:txBody>
      <dsp:txXfrm>
        <a:off x="60591" y="1366446"/>
        <a:ext cx="2923770" cy="1120032"/>
      </dsp:txXfrm>
    </dsp:sp>
    <dsp:sp modelId="{D796267B-13BC-DA42-96EE-42A1DFDCB68D}">
      <dsp:nvSpPr>
        <dsp:cNvPr id="0" name=""/>
        <dsp:cNvSpPr/>
      </dsp:nvSpPr>
      <dsp:spPr>
        <a:xfrm rot="5400000">
          <a:off x="5255090" y="523113"/>
          <a:ext cx="992971" cy="541324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800" b="1" kern="1200" noProof="0" dirty="0" smtClean="0">
              <a:solidFill>
                <a:schemeClr val="tx1"/>
              </a:solidFill>
            </a:rPr>
            <a:t>Promoción de la paz, cultura urbana</a:t>
          </a:r>
          <a:endParaRPr lang="es-ES_tradnl" sz="1800" b="1" kern="1200" noProof="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800" b="1" kern="1200" noProof="0" dirty="0" smtClean="0">
              <a:solidFill>
                <a:schemeClr val="tx1"/>
              </a:solidFill>
              <a:uFill>
                <a:solidFill>
                  <a:srgbClr val="000000"/>
                </a:solidFill>
              </a:uFill>
              <a:latin typeface="Calibri"/>
              <a:ea typeface="Calibri"/>
              <a:cs typeface="Times New Roman"/>
            </a:rPr>
            <a:t>Coexistencia, perdón y reparación (justicia restitutiva y restaurativa)</a:t>
          </a:r>
          <a:endParaRPr lang="es-ES_tradnl" sz="1800" b="1" kern="1200" noProof="0" dirty="0">
            <a:solidFill>
              <a:schemeClr val="tx1"/>
            </a:solidFill>
          </a:endParaRPr>
        </a:p>
      </dsp:txBody>
      <dsp:txXfrm rot="-5400000">
        <a:off x="3044952" y="2781725"/>
        <a:ext cx="5364775" cy="896025"/>
      </dsp:txXfrm>
    </dsp:sp>
    <dsp:sp modelId="{E4409F32-C58B-AD4D-B68E-9C9EFC0E707B}">
      <dsp:nvSpPr>
        <dsp:cNvPr id="0" name=""/>
        <dsp:cNvSpPr/>
      </dsp:nvSpPr>
      <dsp:spPr>
        <a:xfrm>
          <a:off x="0" y="2609130"/>
          <a:ext cx="3044952" cy="1241214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400" b="1" kern="1200" noProof="0" dirty="0" smtClean="0">
              <a:solidFill>
                <a:schemeClr val="tx1"/>
              </a:solidFill>
            </a:rPr>
            <a:t>Juventudes en espacios públicos </a:t>
          </a:r>
          <a:endParaRPr lang="es-ES_tradnl" sz="2400" b="1" kern="1200" noProof="0" dirty="0">
            <a:solidFill>
              <a:schemeClr val="tx1"/>
            </a:solidFill>
          </a:endParaRPr>
        </a:p>
      </dsp:txBody>
      <dsp:txXfrm>
        <a:off x="60591" y="2669721"/>
        <a:ext cx="2923770" cy="1120032"/>
      </dsp:txXfrm>
    </dsp:sp>
    <dsp:sp modelId="{66A6D12C-0ECD-9546-BD50-E5421FDDD8EF}">
      <dsp:nvSpPr>
        <dsp:cNvPr id="0" name=""/>
        <dsp:cNvSpPr/>
      </dsp:nvSpPr>
      <dsp:spPr>
        <a:xfrm rot="5400000">
          <a:off x="5255090" y="1826388"/>
          <a:ext cx="992971" cy="541324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800" b="1" kern="1200" noProof="0" dirty="0" smtClean="0">
              <a:solidFill>
                <a:schemeClr val="tx1"/>
              </a:solidFill>
            </a:rPr>
            <a:t>Programa de atención a huérfanos (escolar, alimentaria y terapéutica)  </a:t>
          </a:r>
          <a:endParaRPr lang="es-ES_tradnl" sz="1800" b="1" kern="1200" noProof="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800" b="1" kern="1200" noProof="0" dirty="0" smtClean="0">
              <a:solidFill>
                <a:schemeClr val="tx1"/>
              </a:solidFill>
            </a:rPr>
            <a:t>Atención terapéutica (duelo, justicia, perdón )</a:t>
          </a:r>
          <a:endParaRPr lang="es-ES_tradnl" sz="1800" b="1" kern="1200" noProof="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800" b="1" kern="1200" noProof="0" dirty="0" smtClean="0">
              <a:solidFill>
                <a:schemeClr val="tx1"/>
              </a:solidFill>
            </a:rPr>
            <a:t>Acceso a la justicia   </a:t>
          </a:r>
          <a:endParaRPr lang="es-ES_tradnl" sz="1800" b="1" kern="1200" noProof="0" dirty="0">
            <a:solidFill>
              <a:schemeClr val="tx1"/>
            </a:solidFill>
          </a:endParaRPr>
        </a:p>
      </dsp:txBody>
      <dsp:txXfrm rot="-5400000">
        <a:off x="3044952" y="4085000"/>
        <a:ext cx="5364775" cy="896025"/>
      </dsp:txXfrm>
    </dsp:sp>
    <dsp:sp modelId="{BB34EE81-3FDB-C749-811E-BB3808836C51}">
      <dsp:nvSpPr>
        <dsp:cNvPr id="0" name=""/>
        <dsp:cNvSpPr/>
      </dsp:nvSpPr>
      <dsp:spPr>
        <a:xfrm>
          <a:off x="0" y="3912405"/>
          <a:ext cx="3044952" cy="1241214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400" b="1" kern="1200" noProof="0" dirty="0" smtClean="0">
              <a:solidFill>
                <a:schemeClr val="tx1"/>
              </a:solidFill>
            </a:rPr>
            <a:t>Victimas </a:t>
          </a:r>
          <a:endParaRPr lang="es-ES_tradnl" sz="2400" b="1" kern="1200" noProof="0" dirty="0">
            <a:solidFill>
              <a:schemeClr val="tx1"/>
            </a:solidFill>
          </a:endParaRPr>
        </a:p>
      </dsp:txBody>
      <dsp:txXfrm>
        <a:off x="60591" y="3972996"/>
        <a:ext cx="2923770" cy="11200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FE3E79-F39A-0D46-B09C-73BC315ECE46}">
      <dsp:nvSpPr>
        <dsp:cNvPr id="0" name=""/>
        <dsp:cNvSpPr/>
      </dsp:nvSpPr>
      <dsp:spPr>
        <a:xfrm>
          <a:off x="5021381" y="4010342"/>
          <a:ext cx="3089540" cy="1887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hueOff val="5800962"/>
              <a:satOff val="9127"/>
              <a:lumOff val="-366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b="1" kern="1200" dirty="0" smtClean="0">
              <a:solidFill>
                <a:srgbClr val="000000"/>
              </a:solidFill>
            </a:rPr>
            <a:t>Cultura y arte urbano</a:t>
          </a:r>
          <a:endParaRPr lang="es-ES_tradnl" sz="1600" b="1" kern="1200" dirty="0">
            <a:solidFill>
              <a:srgbClr val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b="1" kern="1200" dirty="0" smtClean="0">
              <a:solidFill>
                <a:srgbClr val="000000"/>
              </a:solidFill>
            </a:rPr>
            <a:t>Espacio publico</a:t>
          </a:r>
          <a:endParaRPr lang="es-ES_tradnl" sz="1600" b="1" kern="1200" dirty="0">
            <a:solidFill>
              <a:srgbClr val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b="1" kern="1200" dirty="0" smtClean="0">
              <a:solidFill>
                <a:srgbClr val="000000"/>
              </a:solidFill>
            </a:rPr>
            <a:t>Pandillas</a:t>
          </a:r>
          <a:endParaRPr lang="es-ES_tradnl" sz="1600" b="1" kern="1200" dirty="0">
            <a:solidFill>
              <a:srgbClr val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b="1" kern="1200" dirty="0" smtClean="0">
              <a:solidFill>
                <a:srgbClr val="000000"/>
              </a:solidFill>
            </a:rPr>
            <a:t>Policías  </a:t>
          </a:r>
          <a:endParaRPr lang="es-ES_tradnl" sz="1600" b="1" kern="1200" dirty="0">
            <a:solidFill>
              <a:srgbClr val="000000"/>
            </a:solidFill>
          </a:endParaRPr>
        </a:p>
      </dsp:txBody>
      <dsp:txXfrm>
        <a:off x="5989699" y="4523603"/>
        <a:ext cx="2079766" cy="1332503"/>
      </dsp:txXfrm>
    </dsp:sp>
    <dsp:sp modelId="{FC6CD870-887A-C14E-9BAB-60E48E7894A8}">
      <dsp:nvSpPr>
        <dsp:cNvPr id="0" name=""/>
        <dsp:cNvSpPr/>
      </dsp:nvSpPr>
      <dsp:spPr>
        <a:xfrm>
          <a:off x="118678" y="4010342"/>
          <a:ext cx="3388075" cy="1887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hueOff val="8701443"/>
              <a:satOff val="13690"/>
              <a:lumOff val="-549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b="1" kern="1200" dirty="0" smtClean="0">
              <a:solidFill>
                <a:srgbClr val="000000"/>
              </a:solidFill>
            </a:rPr>
            <a:t>Atención a victimas </a:t>
          </a:r>
          <a:endParaRPr lang="es-ES_tradnl" sz="1400" b="1" kern="1200" dirty="0">
            <a:solidFill>
              <a:srgbClr val="00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b="1" kern="1200" dirty="0" smtClean="0">
              <a:solidFill>
                <a:srgbClr val="000000"/>
              </a:solidFill>
            </a:rPr>
            <a:t>Mediación de conflictos</a:t>
          </a:r>
          <a:endParaRPr lang="es-ES_tradnl" sz="1400" b="1" kern="1200" dirty="0">
            <a:solidFill>
              <a:srgbClr val="00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b="1" kern="1200" dirty="0" smtClean="0">
              <a:solidFill>
                <a:srgbClr val="000000"/>
              </a:solidFill>
            </a:rPr>
            <a:t>Detenciones arbitrarias  </a:t>
          </a:r>
          <a:endParaRPr lang="es-ES_tradnl" sz="1400" b="1" kern="1200" dirty="0">
            <a:solidFill>
              <a:srgbClr val="00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b="1" kern="1200" dirty="0" smtClean="0">
              <a:solidFill>
                <a:srgbClr val="000000"/>
              </a:solidFill>
            </a:rPr>
            <a:t>Denuncia de corrupción</a:t>
          </a:r>
          <a:endParaRPr lang="es-ES_tradnl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b="1" kern="1200" dirty="0" smtClean="0"/>
            <a:t>Atención jurídica  </a:t>
          </a:r>
          <a:endParaRPr lang="es-ES_tradnl" sz="1400" b="1" kern="1200" dirty="0"/>
        </a:p>
      </dsp:txBody>
      <dsp:txXfrm>
        <a:off x="160134" y="4523603"/>
        <a:ext cx="2288741" cy="1332503"/>
      </dsp:txXfrm>
    </dsp:sp>
    <dsp:sp modelId="{3935FFCE-6998-C34F-A775-6934327AD18B}">
      <dsp:nvSpPr>
        <dsp:cNvPr id="0" name=""/>
        <dsp:cNvSpPr/>
      </dsp:nvSpPr>
      <dsp:spPr>
        <a:xfrm>
          <a:off x="5109453" y="0"/>
          <a:ext cx="2913396" cy="1887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hueOff val="2900481"/>
              <a:satOff val="4563"/>
              <a:lumOff val="-183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b="1" kern="1200" dirty="0" smtClean="0">
              <a:solidFill>
                <a:srgbClr val="000000"/>
              </a:solidFill>
            </a:rPr>
            <a:t>Empresas de transición </a:t>
          </a:r>
          <a:endParaRPr lang="es-ES_tradnl" sz="1400" b="1" kern="1200" dirty="0">
            <a:solidFill>
              <a:srgbClr val="00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400" b="1" kern="1200" dirty="0" smtClean="0">
              <a:solidFill>
                <a:srgbClr val="000000"/>
              </a:solidFill>
            </a:rPr>
            <a:t>Emprendimientos económicos y sociales  </a:t>
          </a:r>
          <a:endParaRPr lang="es-ES_tradnl" sz="1400" b="1" kern="1200" dirty="0">
            <a:solidFill>
              <a:srgbClr val="000000"/>
            </a:solidFill>
          </a:endParaRPr>
        </a:p>
      </dsp:txBody>
      <dsp:txXfrm>
        <a:off x="6024928" y="41456"/>
        <a:ext cx="1956465" cy="1332503"/>
      </dsp:txXfrm>
    </dsp:sp>
    <dsp:sp modelId="{19385107-F2A5-8447-8B94-614E731ADB5A}">
      <dsp:nvSpPr>
        <dsp:cNvPr id="0" name=""/>
        <dsp:cNvSpPr/>
      </dsp:nvSpPr>
      <dsp:spPr>
        <a:xfrm>
          <a:off x="0" y="0"/>
          <a:ext cx="3381841" cy="1887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b="1" kern="1200" dirty="0" smtClean="0">
              <a:solidFill>
                <a:srgbClr val="000000"/>
              </a:solidFill>
            </a:rPr>
            <a:t>Salud sexual </a:t>
          </a:r>
          <a:endParaRPr lang="es-ES_tradnl" sz="1600" b="1" kern="1200" dirty="0">
            <a:solidFill>
              <a:srgbClr val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b="1" kern="1200" dirty="0" smtClean="0">
              <a:solidFill>
                <a:srgbClr val="000000"/>
              </a:solidFill>
            </a:rPr>
            <a:t>Equidad de genero</a:t>
          </a:r>
          <a:endParaRPr lang="es-ES_tradnl" sz="1600" b="1" kern="1200" dirty="0">
            <a:solidFill>
              <a:srgbClr val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b="1" kern="1200" dirty="0" smtClean="0">
              <a:solidFill>
                <a:srgbClr val="000000"/>
              </a:solidFill>
            </a:rPr>
            <a:t>Medio ambiente</a:t>
          </a:r>
          <a:endParaRPr lang="es-ES_tradnl" sz="1600" b="1" kern="1200" dirty="0">
            <a:solidFill>
              <a:srgbClr val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b="1" kern="1200" dirty="0" smtClean="0">
              <a:solidFill>
                <a:srgbClr val="000000"/>
              </a:solidFill>
            </a:rPr>
            <a:t>Participación</a:t>
          </a:r>
          <a:endParaRPr lang="es-ES_tradnl" sz="1600" b="1" kern="1200" dirty="0">
            <a:solidFill>
              <a:srgbClr val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_tradnl" sz="1600" b="1" kern="1200" dirty="0" smtClean="0">
              <a:solidFill>
                <a:srgbClr val="000000"/>
              </a:solidFill>
            </a:rPr>
            <a:t>Formación docente </a:t>
          </a:r>
          <a:endParaRPr lang="es-ES_tradnl" sz="1600" b="1" kern="1200" dirty="0">
            <a:solidFill>
              <a:srgbClr val="000000"/>
            </a:solidFill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_tradnl" sz="1300" b="1" kern="1200" dirty="0">
            <a:solidFill>
              <a:srgbClr val="000000"/>
            </a:solidFill>
          </a:endParaRPr>
        </a:p>
      </dsp:txBody>
      <dsp:txXfrm>
        <a:off x="41456" y="41456"/>
        <a:ext cx="2284376" cy="1332503"/>
      </dsp:txXfrm>
    </dsp:sp>
    <dsp:sp modelId="{3CE40330-C524-B24D-839C-5D5E3CD16199}">
      <dsp:nvSpPr>
        <dsp:cNvPr id="0" name=""/>
        <dsp:cNvSpPr/>
      </dsp:nvSpPr>
      <dsp:spPr>
        <a:xfrm>
          <a:off x="1502179" y="336161"/>
          <a:ext cx="2553644" cy="2553644"/>
        </a:xfrm>
        <a:prstGeom prst="pieWedg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2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b="1" kern="1200" dirty="0" smtClean="0">
              <a:solidFill>
                <a:srgbClr val="000000"/>
              </a:solidFill>
            </a:rPr>
            <a:t>Socioeducativo Estudiantes de secundaria </a:t>
          </a:r>
          <a:endParaRPr lang="es-ES_tradnl" sz="1600" b="1" kern="1200" dirty="0">
            <a:solidFill>
              <a:srgbClr val="000000"/>
            </a:solidFill>
          </a:endParaRPr>
        </a:p>
      </dsp:txBody>
      <dsp:txXfrm>
        <a:off x="2250124" y="1084106"/>
        <a:ext cx="1805699" cy="1805699"/>
      </dsp:txXfrm>
    </dsp:sp>
    <dsp:sp modelId="{AEFB421F-A891-4D4F-A374-B0CFDA5DBDEC}">
      <dsp:nvSpPr>
        <dsp:cNvPr id="0" name=""/>
        <dsp:cNvSpPr/>
      </dsp:nvSpPr>
      <dsp:spPr>
        <a:xfrm rot="5400000">
          <a:off x="4173775" y="336161"/>
          <a:ext cx="2553644" cy="2553644"/>
        </a:xfrm>
        <a:prstGeom prst="pieWedg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2900481"/>
                <a:satOff val="4563"/>
                <a:lumOff val="-1830"/>
                <a:alphaOff val="0"/>
                <a:shade val="70000"/>
                <a:satMod val="120000"/>
              </a:schemeClr>
              <a:schemeClr val="accent2">
                <a:hueOff val="2900481"/>
                <a:satOff val="4563"/>
                <a:lumOff val="-183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800" b="1" kern="1200" dirty="0" smtClean="0">
              <a:solidFill>
                <a:srgbClr val="000000"/>
              </a:solidFill>
            </a:rPr>
            <a:t>Sociolaboral mujeres y jóvenes  </a:t>
          </a:r>
          <a:endParaRPr lang="es-ES_tradnl" sz="1800" b="1" kern="1200" dirty="0">
            <a:solidFill>
              <a:srgbClr val="000000"/>
            </a:solidFill>
          </a:endParaRPr>
        </a:p>
      </dsp:txBody>
      <dsp:txXfrm rot="-5400000">
        <a:off x="4173775" y="1084106"/>
        <a:ext cx="1805699" cy="1805699"/>
      </dsp:txXfrm>
    </dsp:sp>
    <dsp:sp modelId="{96DEC2AD-306B-CE48-96D3-779CFB98780E}">
      <dsp:nvSpPr>
        <dsp:cNvPr id="0" name=""/>
        <dsp:cNvSpPr/>
      </dsp:nvSpPr>
      <dsp:spPr>
        <a:xfrm rot="10800000">
          <a:off x="4173775" y="3007757"/>
          <a:ext cx="2553644" cy="2553644"/>
        </a:xfrm>
        <a:prstGeom prst="pieWedg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5800962"/>
                <a:satOff val="9127"/>
                <a:lumOff val="-3660"/>
                <a:alphaOff val="0"/>
                <a:shade val="70000"/>
                <a:satMod val="120000"/>
              </a:schemeClr>
              <a:schemeClr val="accent2">
                <a:hueOff val="5800962"/>
                <a:satOff val="9127"/>
                <a:lumOff val="-366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b="1" kern="1200" dirty="0" smtClean="0">
              <a:solidFill>
                <a:srgbClr val="000000"/>
              </a:solidFill>
            </a:rPr>
            <a:t>Sociocomunitario Pandilleros, equipo y  jóvenes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b="1" kern="1200" dirty="0" smtClean="0">
              <a:solidFill>
                <a:srgbClr val="000000"/>
              </a:solidFill>
            </a:rPr>
            <a:t>en riesgo </a:t>
          </a:r>
          <a:endParaRPr lang="es-ES_tradnl" sz="1600" b="1" kern="1200" dirty="0">
            <a:solidFill>
              <a:srgbClr val="000000"/>
            </a:solidFill>
          </a:endParaRPr>
        </a:p>
      </dsp:txBody>
      <dsp:txXfrm rot="10800000">
        <a:off x="4173775" y="3007757"/>
        <a:ext cx="1805699" cy="1805699"/>
      </dsp:txXfrm>
    </dsp:sp>
    <dsp:sp modelId="{69EEDC26-8A3A-0D4F-886C-E5BDBF329704}">
      <dsp:nvSpPr>
        <dsp:cNvPr id="0" name=""/>
        <dsp:cNvSpPr/>
      </dsp:nvSpPr>
      <dsp:spPr>
        <a:xfrm rot="16200000">
          <a:off x="1502179" y="3007757"/>
          <a:ext cx="2553644" cy="2553644"/>
        </a:xfrm>
        <a:prstGeom prst="pieWedge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8701443"/>
                <a:satOff val="13690"/>
                <a:lumOff val="-5490"/>
                <a:alphaOff val="0"/>
                <a:shade val="70000"/>
                <a:satMod val="120000"/>
              </a:schemeClr>
              <a:schemeClr val="accent2">
                <a:hueOff val="8701443"/>
                <a:satOff val="13690"/>
                <a:lumOff val="-549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b="1" kern="1200" dirty="0" smtClean="0">
              <a:solidFill>
                <a:srgbClr val="000000"/>
              </a:solidFill>
            </a:rPr>
            <a:t>DDHH</a:t>
          </a:r>
          <a:endParaRPr lang="es-ES_tradnl" sz="2000" b="1" kern="1200" dirty="0">
            <a:solidFill>
              <a:srgbClr val="000000"/>
            </a:solidFill>
          </a:endParaRPr>
        </a:p>
      </dsp:txBody>
      <dsp:txXfrm rot="5400000">
        <a:off x="2250124" y="3007757"/>
        <a:ext cx="1805699" cy="1805699"/>
      </dsp:txXfrm>
    </dsp:sp>
    <dsp:sp modelId="{F0348867-D93D-524F-8E0A-422BCE824172}">
      <dsp:nvSpPr>
        <dsp:cNvPr id="0" name=""/>
        <dsp:cNvSpPr/>
      </dsp:nvSpPr>
      <dsp:spPr>
        <a:xfrm>
          <a:off x="3673957" y="2418000"/>
          <a:ext cx="881685" cy="766683"/>
        </a:xfrm>
        <a:prstGeom prst="circularArrow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tint val="40000"/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2">
                <a:tint val="40000"/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81917AB-ECF8-4D4C-9E41-4EB8EE9336F0}">
      <dsp:nvSpPr>
        <dsp:cNvPr id="0" name=""/>
        <dsp:cNvSpPr/>
      </dsp:nvSpPr>
      <dsp:spPr>
        <a:xfrm rot="10800000">
          <a:off x="3673957" y="2712878"/>
          <a:ext cx="881685" cy="766683"/>
        </a:xfrm>
        <a:prstGeom prst="circularArrow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tint val="40000"/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2">
                <a:tint val="40000"/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FC57D-0C39-234F-8A33-E847948853F6}">
      <dsp:nvSpPr>
        <dsp:cNvPr id="0" name=""/>
        <dsp:cNvSpPr/>
      </dsp:nvSpPr>
      <dsp:spPr>
        <a:xfrm>
          <a:off x="2674543" y="1084"/>
          <a:ext cx="2221700" cy="11108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3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900" kern="1200" dirty="0" smtClean="0"/>
            <a:t>Presión del mercado </a:t>
          </a:r>
          <a:endParaRPr lang="es-ES_tradnl" sz="2900" kern="1200" dirty="0"/>
        </a:p>
      </dsp:txBody>
      <dsp:txXfrm>
        <a:off x="2707079" y="33620"/>
        <a:ext cx="2156628" cy="1045778"/>
      </dsp:txXfrm>
    </dsp:sp>
    <dsp:sp modelId="{EF3F3A5C-0FD2-EA4F-84A2-2DDF8726A193}">
      <dsp:nvSpPr>
        <dsp:cNvPr id="0" name=""/>
        <dsp:cNvSpPr/>
      </dsp:nvSpPr>
      <dsp:spPr>
        <a:xfrm rot="3600000">
          <a:off x="4123904" y="1950313"/>
          <a:ext cx="1156876" cy="388797"/>
        </a:xfrm>
        <a:prstGeom prst="leftRightArrow">
          <a:avLst>
            <a:gd name="adj1" fmla="val 60000"/>
            <a:gd name="adj2" fmla="val 5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3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600" kern="1200" dirty="0"/>
        </a:p>
      </dsp:txBody>
      <dsp:txXfrm>
        <a:off x="4240543" y="2028072"/>
        <a:ext cx="923598" cy="233279"/>
      </dsp:txXfrm>
    </dsp:sp>
    <dsp:sp modelId="{939D34DA-F857-C845-93A3-AAC952BF13D1}">
      <dsp:nvSpPr>
        <dsp:cNvPr id="0" name=""/>
        <dsp:cNvSpPr/>
      </dsp:nvSpPr>
      <dsp:spPr>
        <a:xfrm>
          <a:off x="4508441" y="3177489"/>
          <a:ext cx="2221700" cy="11108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628851"/>
                <a:satOff val="-5271"/>
                <a:lumOff val="-10294"/>
                <a:alphaOff val="0"/>
                <a:shade val="70000"/>
                <a:satMod val="120000"/>
              </a:schemeClr>
              <a:schemeClr val="accent3">
                <a:hueOff val="628851"/>
                <a:satOff val="-5271"/>
                <a:lumOff val="-10294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900" kern="1200" dirty="0" smtClean="0"/>
            <a:t>Presión de los pares </a:t>
          </a:r>
          <a:endParaRPr lang="es-ES_tradnl" sz="2900" kern="1200" dirty="0"/>
        </a:p>
      </dsp:txBody>
      <dsp:txXfrm>
        <a:off x="4540977" y="3210025"/>
        <a:ext cx="2156628" cy="1045778"/>
      </dsp:txXfrm>
    </dsp:sp>
    <dsp:sp modelId="{23CD2CC8-5A86-B74D-A9FC-26886C9233A4}">
      <dsp:nvSpPr>
        <dsp:cNvPr id="0" name=""/>
        <dsp:cNvSpPr/>
      </dsp:nvSpPr>
      <dsp:spPr>
        <a:xfrm rot="10800000">
          <a:off x="3206955" y="3538516"/>
          <a:ext cx="1156876" cy="388797"/>
        </a:xfrm>
        <a:prstGeom prst="leftRightArrow">
          <a:avLst>
            <a:gd name="adj1" fmla="val 60000"/>
            <a:gd name="adj2" fmla="val 5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628851"/>
                <a:satOff val="-5271"/>
                <a:lumOff val="-10294"/>
                <a:alphaOff val="0"/>
                <a:shade val="70000"/>
                <a:satMod val="120000"/>
              </a:schemeClr>
              <a:schemeClr val="accent3">
                <a:hueOff val="628851"/>
                <a:satOff val="-5271"/>
                <a:lumOff val="-10294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600" kern="1200" dirty="0"/>
        </a:p>
      </dsp:txBody>
      <dsp:txXfrm rot="10800000">
        <a:off x="3323594" y="3616275"/>
        <a:ext cx="923598" cy="233279"/>
      </dsp:txXfrm>
    </dsp:sp>
    <dsp:sp modelId="{39FA62AB-826B-3146-9F90-BC1FAAB20EDA}">
      <dsp:nvSpPr>
        <dsp:cNvPr id="0" name=""/>
        <dsp:cNvSpPr/>
      </dsp:nvSpPr>
      <dsp:spPr>
        <a:xfrm>
          <a:off x="840645" y="3177489"/>
          <a:ext cx="2221700" cy="11108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1257702"/>
                <a:satOff val="-10541"/>
                <a:lumOff val="-20588"/>
                <a:alphaOff val="0"/>
                <a:shade val="70000"/>
                <a:satMod val="120000"/>
              </a:schemeClr>
              <a:schemeClr val="accent3">
                <a:hueOff val="1257702"/>
                <a:satOff val="-10541"/>
                <a:lumOff val="-20588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900" kern="1200" dirty="0" smtClean="0"/>
            <a:t>Presión de los padres </a:t>
          </a:r>
          <a:endParaRPr lang="es-ES_tradnl" sz="2900" kern="1200" dirty="0"/>
        </a:p>
      </dsp:txBody>
      <dsp:txXfrm>
        <a:off x="873181" y="3210025"/>
        <a:ext cx="2156628" cy="1045778"/>
      </dsp:txXfrm>
    </dsp:sp>
    <dsp:sp modelId="{E6BD277C-72FD-1649-9104-84B5E949204E}">
      <dsp:nvSpPr>
        <dsp:cNvPr id="0" name=""/>
        <dsp:cNvSpPr/>
      </dsp:nvSpPr>
      <dsp:spPr>
        <a:xfrm rot="18000000">
          <a:off x="2290006" y="1950313"/>
          <a:ext cx="1156876" cy="388797"/>
        </a:xfrm>
        <a:prstGeom prst="leftRightArrow">
          <a:avLst>
            <a:gd name="adj1" fmla="val 60000"/>
            <a:gd name="adj2" fmla="val 5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1257702"/>
                <a:satOff val="-10541"/>
                <a:lumOff val="-20588"/>
                <a:alphaOff val="0"/>
                <a:shade val="70000"/>
                <a:satMod val="120000"/>
              </a:schemeClr>
              <a:schemeClr val="accent3">
                <a:hueOff val="1257702"/>
                <a:satOff val="-10541"/>
                <a:lumOff val="-20588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600" kern="1200" dirty="0"/>
        </a:p>
      </dsp:txBody>
      <dsp:txXfrm>
        <a:off x="2406645" y="2028072"/>
        <a:ext cx="923598" cy="23327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E51B98-CA13-A145-8DA0-B527DED9CF26}">
      <dsp:nvSpPr>
        <dsp:cNvPr id="0" name=""/>
        <dsp:cNvSpPr/>
      </dsp:nvSpPr>
      <dsp:spPr>
        <a:xfrm>
          <a:off x="1386" y="252708"/>
          <a:ext cx="1593266" cy="7966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3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smtClean="0"/>
            <a:t>Pandillero no violento </a:t>
          </a:r>
          <a:endParaRPr lang="es-ES_tradnl" sz="1700" kern="1200" dirty="0"/>
        </a:p>
      </dsp:txBody>
      <dsp:txXfrm>
        <a:off x="24719" y="276041"/>
        <a:ext cx="1546600" cy="749967"/>
      </dsp:txXfrm>
    </dsp:sp>
    <dsp:sp modelId="{79DB67CC-D0D1-2345-8B99-593582BDFBFD}">
      <dsp:nvSpPr>
        <dsp:cNvPr id="0" name=""/>
        <dsp:cNvSpPr/>
      </dsp:nvSpPr>
      <dsp:spPr>
        <a:xfrm>
          <a:off x="160712" y="1049341"/>
          <a:ext cx="159326" cy="5974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474"/>
              </a:lnTo>
              <a:lnTo>
                <a:pt x="159326" y="597474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2E4488-C540-C949-B5C7-EDD251CE10FC}">
      <dsp:nvSpPr>
        <dsp:cNvPr id="0" name=""/>
        <dsp:cNvSpPr/>
      </dsp:nvSpPr>
      <dsp:spPr>
        <a:xfrm>
          <a:off x="320039" y="1248500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Disminuye la presión a los pares </a:t>
          </a:r>
          <a:endParaRPr lang="es-ES_tradnl" sz="1400" kern="1200" dirty="0"/>
        </a:p>
      </dsp:txBody>
      <dsp:txXfrm>
        <a:off x="343372" y="1271833"/>
        <a:ext cx="1227946" cy="749967"/>
      </dsp:txXfrm>
    </dsp:sp>
    <dsp:sp modelId="{53C877AF-AB85-E342-BD85-08EA4EA11493}">
      <dsp:nvSpPr>
        <dsp:cNvPr id="0" name=""/>
        <dsp:cNvSpPr/>
      </dsp:nvSpPr>
      <dsp:spPr>
        <a:xfrm>
          <a:off x="160712" y="1049341"/>
          <a:ext cx="159326" cy="1593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266"/>
              </a:lnTo>
              <a:lnTo>
                <a:pt x="159326" y="1593266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55FBF6-B6B4-F644-ABBC-C0933D97599A}">
      <dsp:nvSpPr>
        <dsp:cNvPr id="0" name=""/>
        <dsp:cNvSpPr/>
      </dsp:nvSpPr>
      <dsp:spPr>
        <a:xfrm>
          <a:off x="320039" y="2244291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114337"/>
              <a:satOff val="-958"/>
              <a:lumOff val="-1872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Reconoce la participación de las mujeres</a:t>
          </a:r>
          <a:endParaRPr lang="es-ES_tradnl" sz="1400" kern="1200" dirty="0"/>
        </a:p>
      </dsp:txBody>
      <dsp:txXfrm>
        <a:off x="343372" y="2267624"/>
        <a:ext cx="1227946" cy="749967"/>
      </dsp:txXfrm>
    </dsp:sp>
    <dsp:sp modelId="{39C56B71-7636-CC4A-8863-9A6DFAFA05E9}">
      <dsp:nvSpPr>
        <dsp:cNvPr id="0" name=""/>
        <dsp:cNvSpPr/>
      </dsp:nvSpPr>
      <dsp:spPr>
        <a:xfrm>
          <a:off x="160712" y="1049341"/>
          <a:ext cx="159326" cy="25890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9057"/>
              </a:lnTo>
              <a:lnTo>
                <a:pt x="159326" y="2589057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3B0AA-CD5A-B346-8D69-C3F772FB6A86}">
      <dsp:nvSpPr>
        <dsp:cNvPr id="0" name=""/>
        <dsp:cNvSpPr/>
      </dsp:nvSpPr>
      <dsp:spPr>
        <a:xfrm>
          <a:off x="320039" y="3240083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228673"/>
              <a:satOff val="-1917"/>
              <a:lumOff val="-3743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Identifica liderazgos adultos </a:t>
          </a:r>
          <a:endParaRPr lang="es-ES_tradnl" sz="1400" kern="1200" dirty="0"/>
        </a:p>
      </dsp:txBody>
      <dsp:txXfrm>
        <a:off x="343372" y="3263416"/>
        <a:ext cx="1227946" cy="749967"/>
      </dsp:txXfrm>
    </dsp:sp>
    <dsp:sp modelId="{9B484906-B382-A04D-850D-F62A52C00495}">
      <dsp:nvSpPr>
        <dsp:cNvPr id="0" name=""/>
        <dsp:cNvSpPr/>
      </dsp:nvSpPr>
      <dsp:spPr>
        <a:xfrm>
          <a:off x="1992969" y="252708"/>
          <a:ext cx="1593266" cy="7966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419234"/>
                <a:satOff val="-3514"/>
                <a:lumOff val="-6863"/>
                <a:alphaOff val="0"/>
                <a:shade val="70000"/>
                <a:satMod val="120000"/>
              </a:schemeClr>
              <a:schemeClr val="accent3">
                <a:hueOff val="419234"/>
                <a:satOff val="-3514"/>
                <a:lumOff val="-6863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smtClean="0"/>
            <a:t>Pandillero no activo en violencia </a:t>
          </a:r>
          <a:endParaRPr lang="es-ES_tradnl" sz="1700" kern="1200" dirty="0"/>
        </a:p>
      </dsp:txBody>
      <dsp:txXfrm>
        <a:off x="2016302" y="276041"/>
        <a:ext cx="1546600" cy="749967"/>
      </dsp:txXfrm>
    </dsp:sp>
    <dsp:sp modelId="{3C50B740-F696-994A-8235-3376008AEE50}">
      <dsp:nvSpPr>
        <dsp:cNvPr id="0" name=""/>
        <dsp:cNvSpPr/>
      </dsp:nvSpPr>
      <dsp:spPr>
        <a:xfrm>
          <a:off x="2152295" y="1049341"/>
          <a:ext cx="159326" cy="5974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474"/>
              </a:lnTo>
              <a:lnTo>
                <a:pt x="159326" y="597474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5272F8-A819-8A4F-98D2-2D2B8438D184}">
      <dsp:nvSpPr>
        <dsp:cNvPr id="0" name=""/>
        <dsp:cNvSpPr/>
      </dsp:nvSpPr>
      <dsp:spPr>
        <a:xfrm>
          <a:off x="2311622" y="1248500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343010"/>
              <a:satOff val="-2875"/>
              <a:lumOff val="-5615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Pacta el libre transito</a:t>
          </a:r>
          <a:endParaRPr lang="es-ES_tradnl" sz="1400" kern="1200" dirty="0"/>
        </a:p>
      </dsp:txBody>
      <dsp:txXfrm>
        <a:off x="2334955" y="1271833"/>
        <a:ext cx="1227946" cy="749967"/>
      </dsp:txXfrm>
    </dsp:sp>
    <dsp:sp modelId="{2496AD01-ED7A-7A4A-A6C6-E4CF670773C0}">
      <dsp:nvSpPr>
        <dsp:cNvPr id="0" name=""/>
        <dsp:cNvSpPr/>
      </dsp:nvSpPr>
      <dsp:spPr>
        <a:xfrm>
          <a:off x="2152295" y="1049341"/>
          <a:ext cx="159326" cy="1593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266"/>
              </a:lnTo>
              <a:lnTo>
                <a:pt x="159326" y="1593266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43CE8D-7A83-2841-802E-1D28BFADA6B2}">
      <dsp:nvSpPr>
        <dsp:cNvPr id="0" name=""/>
        <dsp:cNvSpPr/>
      </dsp:nvSpPr>
      <dsp:spPr>
        <a:xfrm>
          <a:off x="2311622" y="2244291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457346"/>
              <a:satOff val="-3833"/>
              <a:lumOff val="-7487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Disminuye delitos depredatorios</a:t>
          </a:r>
          <a:endParaRPr lang="es-ES_tradnl" sz="1400" kern="1200" dirty="0"/>
        </a:p>
      </dsp:txBody>
      <dsp:txXfrm>
        <a:off x="2334955" y="2267624"/>
        <a:ext cx="1227946" cy="749967"/>
      </dsp:txXfrm>
    </dsp:sp>
    <dsp:sp modelId="{E7E00ACD-0C87-004A-A71D-AA120B3B7BF9}">
      <dsp:nvSpPr>
        <dsp:cNvPr id="0" name=""/>
        <dsp:cNvSpPr/>
      </dsp:nvSpPr>
      <dsp:spPr>
        <a:xfrm>
          <a:off x="2152295" y="1049341"/>
          <a:ext cx="159326" cy="25890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9057"/>
              </a:lnTo>
              <a:lnTo>
                <a:pt x="159326" y="2589057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23573B-0468-4B49-958E-E95F903BA358}">
      <dsp:nvSpPr>
        <dsp:cNvPr id="0" name=""/>
        <dsp:cNvSpPr/>
      </dsp:nvSpPr>
      <dsp:spPr>
        <a:xfrm>
          <a:off x="2311622" y="3240083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571683"/>
              <a:satOff val="-4791"/>
              <a:lumOff val="-9358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Identifica su aportación cultural  </a:t>
          </a:r>
          <a:endParaRPr lang="es-ES_tradnl" sz="1400" kern="1200" dirty="0"/>
        </a:p>
      </dsp:txBody>
      <dsp:txXfrm>
        <a:off x="2334955" y="3263416"/>
        <a:ext cx="1227946" cy="749967"/>
      </dsp:txXfrm>
    </dsp:sp>
    <dsp:sp modelId="{98D4EA5D-E4E6-5049-98B8-8DE279F6278B}">
      <dsp:nvSpPr>
        <dsp:cNvPr id="0" name=""/>
        <dsp:cNvSpPr/>
      </dsp:nvSpPr>
      <dsp:spPr>
        <a:xfrm>
          <a:off x="3984551" y="252708"/>
          <a:ext cx="1593266" cy="7966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838468"/>
                <a:satOff val="-7027"/>
                <a:lumOff val="-13725"/>
                <a:alphaOff val="0"/>
                <a:shade val="70000"/>
                <a:satMod val="120000"/>
              </a:schemeClr>
              <a:schemeClr val="accent3">
                <a:hueOff val="838468"/>
                <a:satOff val="-7027"/>
                <a:lumOff val="-13725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smtClean="0"/>
            <a:t>Pandillero constructor de paz  </a:t>
          </a:r>
          <a:endParaRPr lang="es-ES_tradnl" sz="1700" kern="1200" dirty="0"/>
        </a:p>
      </dsp:txBody>
      <dsp:txXfrm>
        <a:off x="4007884" y="276041"/>
        <a:ext cx="1546600" cy="749967"/>
      </dsp:txXfrm>
    </dsp:sp>
    <dsp:sp modelId="{BE4B19F7-5B37-6C4A-AF44-1FF0D7770724}">
      <dsp:nvSpPr>
        <dsp:cNvPr id="0" name=""/>
        <dsp:cNvSpPr/>
      </dsp:nvSpPr>
      <dsp:spPr>
        <a:xfrm>
          <a:off x="4143878" y="1049341"/>
          <a:ext cx="159326" cy="5974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474"/>
              </a:lnTo>
              <a:lnTo>
                <a:pt x="159326" y="597474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D6F065-CFCD-BE43-9122-EA23293B02D0}">
      <dsp:nvSpPr>
        <dsp:cNvPr id="0" name=""/>
        <dsp:cNvSpPr/>
      </dsp:nvSpPr>
      <dsp:spPr>
        <a:xfrm>
          <a:off x="4303205" y="1248500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686019"/>
              <a:satOff val="-5750"/>
              <a:lumOff val="-1123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Media conflictos </a:t>
          </a:r>
          <a:endParaRPr lang="es-ES_tradnl" sz="1400" kern="1200" dirty="0"/>
        </a:p>
      </dsp:txBody>
      <dsp:txXfrm>
        <a:off x="4326538" y="1271833"/>
        <a:ext cx="1227946" cy="749967"/>
      </dsp:txXfrm>
    </dsp:sp>
    <dsp:sp modelId="{97E9DF79-12BB-3847-A75B-63BED35C13E5}">
      <dsp:nvSpPr>
        <dsp:cNvPr id="0" name=""/>
        <dsp:cNvSpPr/>
      </dsp:nvSpPr>
      <dsp:spPr>
        <a:xfrm>
          <a:off x="4143878" y="1049341"/>
          <a:ext cx="159326" cy="1593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266"/>
              </a:lnTo>
              <a:lnTo>
                <a:pt x="159326" y="1593266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EC6295-06F2-474E-AFEA-B2DA5F57BBF8}">
      <dsp:nvSpPr>
        <dsp:cNvPr id="0" name=""/>
        <dsp:cNvSpPr/>
      </dsp:nvSpPr>
      <dsp:spPr>
        <a:xfrm>
          <a:off x="4303205" y="2244291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800356"/>
              <a:satOff val="-6708"/>
              <a:lumOff val="-13101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Desarme</a:t>
          </a:r>
          <a:endParaRPr lang="es-ES_tradnl" sz="1400" kern="1200" dirty="0"/>
        </a:p>
      </dsp:txBody>
      <dsp:txXfrm>
        <a:off x="4326538" y="2267624"/>
        <a:ext cx="1227946" cy="749967"/>
      </dsp:txXfrm>
    </dsp:sp>
    <dsp:sp modelId="{8F49DFEE-28C5-7540-87C4-3732CEBDFCBE}">
      <dsp:nvSpPr>
        <dsp:cNvPr id="0" name=""/>
        <dsp:cNvSpPr/>
      </dsp:nvSpPr>
      <dsp:spPr>
        <a:xfrm>
          <a:off x="4143878" y="1049341"/>
          <a:ext cx="159326" cy="25890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9057"/>
              </a:lnTo>
              <a:lnTo>
                <a:pt x="159326" y="2589057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8104EC-80CE-414A-894F-E46FE0153661}">
      <dsp:nvSpPr>
        <dsp:cNvPr id="0" name=""/>
        <dsp:cNvSpPr/>
      </dsp:nvSpPr>
      <dsp:spPr>
        <a:xfrm>
          <a:off x="4303205" y="3240083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914692"/>
              <a:satOff val="-7666"/>
              <a:lumOff val="-14973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Visibiliza y modela su transformación   </a:t>
          </a:r>
          <a:endParaRPr lang="es-ES_tradnl" sz="1400" kern="1200" dirty="0"/>
        </a:p>
      </dsp:txBody>
      <dsp:txXfrm>
        <a:off x="4326538" y="3263416"/>
        <a:ext cx="1227946" cy="749967"/>
      </dsp:txXfrm>
    </dsp:sp>
    <dsp:sp modelId="{4855C7AD-C338-074F-AB22-3CB2D2FF3A06}">
      <dsp:nvSpPr>
        <dsp:cNvPr id="0" name=""/>
        <dsp:cNvSpPr/>
      </dsp:nvSpPr>
      <dsp:spPr>
        <a:xfrm>
          <a:off x="5976134" y="252708"/>
          <a:ext cx="1593266" cy="7966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3">
                <a:hueOff val="1257702"/>
                <a:satOff val="-10541"/>
                <a:lumOff val="-20588"/>
                <a:alphaOff val="0"/>
                <a:shade val="70000"/>
                <a:satMod val="120000"/>
              </a:schemeClr>
              <a:schemeClr val="accent3">
                <a:hueOff val="1257702"/>
                <a:satOff val="-10541"/>
                <a:lumOff val="-20588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smtClean="0"/>
            <a:t>Pandillero Actor Social  </a:t>
          </a:r>
          <a:endParaRPr lang="es-ES_tradnl" sz="1700" kern="1200" dirty="0"/>
        </a:p>
      </dsp:txBody>
      <dsp:txXfrm>
        <a:off x="5999467" y="276041"/>
        <a:ext cx="1546600" cy="749967"/>
      </dsp:txXfrm>
    </dsp:sp>
    <dsp:sp modelId="{49F70DD6-1654-AE4A-B33E-43CBACE96BC6}">
      <dsp:nvSpPr>
        <dsp:cNvPr id="0" name=""/>
        <dsp:cNvSpPr/>
      </dsp:nvSpPr>
      <dsp:spPr>
        <a:xfrm>
          <a:off x="6135461" y="1049341"/>
          <a:ext cx="159326" cy="5974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474"/>
              </a:lnTo>
              <a:lnTo>
                <a:pt x="159326" y="597474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6C9805-4450-704B-A3DE-25DBCEF31592}">
      <dsp:nvSpPr>
        <dsp:cNvPr id="0" name=""/>
        <dsp:cNvSpPr/>
      </dsp:nvSpPr>
      <dsp:spPr>
        <a:xfrm>
          <a:off x="6294787" y="1248500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1029029"/>
              <a:satOff val="-8624"/>
              <a:lumOff val="-16845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Gestiona acciones para la infancia </a:t>
          </a:r>
          <a:endParaRPr lang="es-ES_tradnl" sz="1400" kern="1200" dirty="0"/>
        </a:p>
      </dsp:txBody>
      <dsp:txXfrm>
        <a:off x="6318120" y="1271833"/>
        <a:ext cx="1227946" cy="749967"/>
      </dsp:txXfrm>
    </dsp:sp>
    <dsp:sp modelId="{8DF7BD4D-10AF-2C45-996E-B592F5DB0468}">
      <dsp:nvSpPr>
        <dsp:cNvPr id="0" name=""/>
        <dsp:cNvSpPr/>
      </dsp:nvSpPr>
      <dsp:spPr>
        <a:xfrm>
          <a:off x="6135461" y="1049341"/>
          <a:ext cx="159326" cy="15932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266"/>
              </a:lnTo>
              <a:lnTo>
                <a:pt x="159326" y="1593266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1247E2-D315-AF4F-AA3C-7A3CD14F2598}">
      <dsp:nvSpPr>
        <dsp:cNvPr id="0" name=""/>
        <dsp:cNvSpPr/>
      </dsp:nvSpPr>
      <dsp:spPr>
        <a:xfrm>
          <a:off x="6294787" y="2244291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1143365"/>
              <a:satOff val="-9583"/>
              <a:lumOff val="-18716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Realiza actividades pedagógicas</a:t>
          </a:r>
          <a:endParaRPr lang="es-ES_tradnl" sz="1400" kern="1200" dirty="0"/>
        </a:p>
      </dsp:txBody>
      <dsp:txXfrm>
        <a:off x="6318120" y="2267624"/>
        <a:ext cx="1227946" cy="749967"/>
      </dsp:txXfrm>
    </dsp:sp>
    <dsp:sp modelId="{D15C5494-1190-4641-A363-3A7303806986}">
      <dsp:nvSpPr>
        <dsp:cNvPr id="0" name=""/>
        <dsp:cNvSpPr/>
      </dsp:nvSpPr>
      <dsp:spPr>
        <a:xfrm>
          <a:off x="6135461" y="1049341"/>
          <a:ext cx="159326" cy="25890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9057"/>
              </a:lnTo>
              <a:lnTo>
                <a:pt x="159326" y="2589057"/>
              </a:lnTo>
            </a:path>
          </a:pathLst>
        </a:custGeom>
        <a:noFill/>
        <a:ln w="381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694E13-4A40-D041-862B-D81E2AC849B0}">
      <dsp:nvSpPr>
        <dsp:cNvPr id="0" name=""/>
        <dsp:cNvSpPr/>
      </dsp:nvSpPr>
      <dsp:spPr>
        <a:xfrm>
          <a:off x="6294787" y="3240083"/>
          <a:ext cx="1274612" cy="796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hueOff val="1257702"/>
              <a:satOff val="-10541"/>
              <a:lumOff val="-20588"/>
              <a:alphaOff val="0"/>
            </a:schemeClr>
          </a:solidFill>
          <a:prstDash val="solid"/>
          <a:miter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400" kern="1200" dirty="0" smtClean="0"/>
            <a:t>Emprende actividades  </a:t>
          </a:r>
          <a:endParaRPr lang="es-ES_tradnl" sz="1400" kern="1200" dirty="0"/>
        </a:p>
      </dsp:txBody>
      <dsp:txXfrm>
        <a:off x="6318120" y="3263416"/>
        <a:ext cx="1227946" cy="74996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D621D9-A6B2-404D-8839-9B5EB010F9C6}">
      <dsp:nvSpPr>
        <dsp:cNvPr id="0" name=""/>
        <dsp:cNvSpPr/>
      </dsp:nvSpPr>
      <dsp:spPr>
        <a:xfrm>
          <a:off x="2674543" y="1084"/>
          <a:ext cx="2221700" cy="11108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kern="1200" dirty="0" smtClean="0"/>
            <a:t>Voluntad política Cultura anticorrupción cultura antimafia  </a:t>
          </a:r>
          <a:endParaRPr lang="es-ES_tradnl" sz="1600" kern="1200" dirty="0"/>
        </a:p>
      </dsp:txBody>
      <dsp:txXfrm>
        <a:off x="2707079" y="33620"/>
        <a:ext cx="2156628" cy="1045778"/>
      </dsp:txXfrm>
    </dsp:sp>
    <dsp:sp modelId="{23E71095-4179-3F49-8E5B-66F045C04498}">
      <dsp:nvSpPr>
        <dsp:cNvPr id="0" name=""/>
        <dsp:cNvSpPr/>
      </dsp:nvSpPr>
      <dsp:spPr>
        <a:xfrm rot="3600000">
          <a:off x="4123904" y="1950313"/>
          <a:ext cx="1156876" cy="388797"/>
        </a:xfrm>
        <a:prstGeom prst="leftRightArrow">
          <a:avLst>
            <a:gd name="adj1" fmla="val 60000"/>
            <a:gd name="adj2" fmla="val 5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tint val="60000"/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300" kern="1200" dirty="0"/>
        </a:p>
      </dsp:txBody>
      <dsp:txXfrm>
        <a:off x="4240543" y="2028072"/>
        <a:ext cx="923598" cy="233279"/>
      </dsp:txXfrm>
    </dsp:sp>
    <dsp:sp modelId="{8F7F320B-87AF-9E45-B29C-C34BDE4987A7}">
      <dsp:nvSpPr>
        <dsp:cNvPr id="0" name=""/>
        <dsp:cNvSpPr/>
      </dsp:nvSpPr>
      <dsp:spPr>
        <a:xfrm>
          <a:off x="4508441" y="3177489"/>
          <a:ext cx="2221700" cy="11108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kern="1200" dirty="0" smtClean="0"/>
            <a:t>Voluntad jurídica Nuevos marcos jurídicos que sustenten el cambio cultural </a:t>
          </a:r>
          <a:endParaRPr lang="es-ES_tradnl" sz="1600" kern="1200" dirty="0"/>
        </a:p>
      </dsp:txBody>
      <dsp:txXfrm>
        <a:off x="4540977" y="3210025"/>
        <a:ext cx="2156628" cy="1045778"/>
      </dsp:txXfrm>
    </dsp:sp>
    <dsp:sp modelId="{B2C1A616-9704-5648-B0C1-71DD5E1A782B}">
      <dsp:nvSpPr>
        <dsp:cNvPr id="0" name=""/>
        <dsp:cNvSpPr/>
      </dsp:nvSpPr>
      <dsp:spPr>
        <a:xfrm rot="10800000">
          <a:off x="3206955" y="3538516"/>
          <a:ext cx="1156876" cy="388797"/>
        </a:xfrm>
        <a:prstGeom prst="leftRightArrow">
          <a:avLst>
            <a:gd name="adj1" fmla="val 60000"/>
            <a:gd name="adj2" fmla="val 5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tint val="60000"/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300" kern="1200" dirty="0"/>
        </a:p>
      </dsp:txBody>
      <dsp:txXfrm rot="10800000">
        <a:off x="3323594" y="3616275"/>
        <a:ext cx="923598" cy="233279"/>
      </dsp:txXfrm>
    </dsp:sp>
    <dsp:sp modelId="{05F74E05-6F3E-BA43-8355-9028C0AFBC55}">
      <dsp:nvSpPr>
        <dsp:cNvPr id="0" name=""/>
        <dsp:cNvSpPr/>
      </dsp:nvSpPr>
      <dsp:spPr>
        <a:xfrm>
          <a:off x="840645" y="3177489"/>
          <a:ext cx="2221700" cy="111085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kern="1200" dirty="0" smtClean="0"/>
            <a:t>Voluntad financiera Que se etiqueten recursos </a:t>
          </a:r>
          <a:endParaRPr lang="es-ES_tradnl" sz="1600" kern="1200" dirty="0"/>
        </a:p>
      </dsp:txBody>
      <dsp:txXfrm>
        <a:off x="873181" y="3210025"/>
        <a:ext cx="2156628" cy="1045778"/>
      </dsp:txXfrm>
    </dsp:sp>
    <dsp:sp modelId="{EAC463DC-F549-7840-9347-A71E8A5F2880}">
      <dsp:nvSpPr>
        <dsp:cNvPr id="0" name=""/>
        <dsp:cNvSpPr/>
      </dsp:nvSpPr>
      <dsp:spPr>
        <a:xfrm rot="18000000">
          <a:off x="2290006" y="1950313"/>
          <a:ext cx="1156876" cy="388797"/>
        </a:xfrm>
        <a:prstGeom prst="leftRightArrow">
          <a:avLst>
            <a:gd name="adj1" fmla="val 60000"/>
            <a:gd name="adj2" fmla="val 50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tint val="60000"/>
                <a:hueOff val="0"/>
                <a:satOff val="0"/>
                <a:lumOff val="0"/>
                <a:alphaOff val="0"/>
                <a:shade val="70000"/>
                <a:satMod val="120000"/>
              </a:schemeClr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135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300" kern="1200" dirty="0"/>
        </a:p>
      </dsp:txBody>
      <dsp:txXfrm>
        <a:off x="2406645" y="2028072"/>
        <a:ext cx="923598" cy="2332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6575F-E07F-4A3A-97B6-031F47691CA3}" type="datetimeFigureOut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6B722-8D7B-4C39-92E7-F5278D8A867B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516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Marcador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_tradnl" dirty="0" smtClean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46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D27450-5845-1441-BD58-DCB807A59FEA}" type="slidenum">
              <a:rPr lang="es-ES_tradnl" smtClean="0">
                <a:latin typeface="Calibri" charset="0"/>
                <a:ea typeface="Arial" charset="0"/>
                <a:cs typeface="Arial" charset="0"/>
              </a:rPr>
              <a:pPr/>
              <a:t>5</a:t>
            </a:fld>
            <a:endParaRPr lang="es-ES_tradnl" dirty="0" smtClean="0">
              <a:latin typeface="Calibri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A7FD99-3C01-4087-9D44-F605F4BB7B74}" type="datetimeFigureOut">
              <a:rPr lang="es-ES" smtClean="0"/>
              <a:pPr/>
              <a:t>02/02/17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solidFill>
              <a:schemeClr val="accent1">
                <a:lumMod val="40000"/>
                <a:lumOff val="60000"/>
                <a:alpha val="40000"/>
              </a:schemeClr>
            </a:solidFill>
            <a:miter lim="800000"/>
          </a:ln>
          <a:effectLst>
            <a:innerShdw blurRad="457200">
              <a:schemeClr val="accent1">
                <a:alpha val="80000"/>
              </a:schemeClr>
            </a:innerShdw>
            <a:softEdge rad="3175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 smtClean="0"/>
              <a:t>Haga clic en el icono para agregar una imagen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, alterna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10" name="Picture 9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1" name="Picture 10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457200">
              <a:schemeClr val="tx1">
                <a:lumMod val="50000"/>
                <a:lumOff val="50000"/>
                <a:alpha val="80000"/>
              </a:schemeClr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dirty="0" smtClean="0"/>
              <a:t>Haga clic en el icono para agregar una imagen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7696200" cy="6858000"/>
            <a:chOff x="0" y="0"/>
            <a:chExt cx="7696200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16862"/>
            <a:stretch>
              <a:fillRect/>
            </a:stretch>
          </p:blipFill>
          <p:spPr>
            <a:xfrm>
              <a:off x="0" y="0"/>
              <a:ext cx="7467600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28309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381001"/>
            <a:ext cx="1447800" cy="569753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1"/>
            <a:ext cx="6705600" cy="5697537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 con image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307977" y="950260"/>
            <a:ext cx="2528046" cy="252804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762000">
              <a:schemeClr val="accent1">
                <a:alpha val="80000"/>
              </a:schemeClr>
            </a:innerShdw>
            <a:softEdge rad="317500"/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s-ES_tradnl" dirty="0" smtClean="0"/>
              <a:t>Haga clic en el icono para agregar una imagen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200" y="1851212"/>
            <a:ext cx="5446714" cy="1730375"/>
          </a:xfrm>
        </p:spPr>
        <p:txBody>
          <a:bodyPr anchor="b" anchorCtr="0"/>
          <a:lstStyle>
            <a:lvl1pPr algn="ctr">
              <a:lnSpc>
                <a:spcPts val="6800"/>
              </a:lnSpc>
              <a:defRPr sz="6500" b="0" cap="none" baseline="0">
                <a:latin typeface="+mj-lt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4200" y="3576918"/>
            <a:ext cx="5446714" cy="829982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AEBF-0AD3-45EE-9192-92B7353208EF}" type="datetime1">
              <a:rPr lang="es-ES" smtClean="0"/>
              <a:pPr/>
              <a:t>02/02/17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19C8-A375-448C-891B-9999C6BE8E64}" type="slidenum">
              <a:rPr smtClean="0"/>
              <a:pPr/>
              <a:t>‹Nr.›</a:t>
            </a:fld>
            <a:endParaRPr/>
          </a:p>
        </p:txBody>
      </p:sp>
      <p:grpSp>
        <p:nvGrpSpPr>
          <p:cNvPr id="7" name="Group 9"/>
          <p:cNvGrpSpPr/>
          <p:nvPr/>
        </p:nvGrpSpPr>
        <p:grpSpPr>
          <a:xfrm>
            <a:off x="0" y="0"/>
            <a:ext cx="9144000" cy="1191256"/>
            <a:chOff x="0" y="0"/>
            <a:chExt cx="9144000" cy="1191256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flipV="1">
            <a:off x="0" y="5666744"/>
            <a:ext cx="9144000" cy="1191256"/>
            <a:chOff x="0" y="0"/>
            <a:chExt cx="9144000" cy="1191256"/>
          </a:xfrm>
        </p:grpSpPr>
        <p:pic>
          <p:nvPicPr>
            <p:cNvPr id="12" name="Picture 11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13" name="Picture 12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pic>
        <p:nvPicPr>
          <p:cNvPr id="14" name="Picture 13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3258805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0" name="Picture 9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62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6534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11" name="Picture 10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2" name="Picture 11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048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048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14" name="Picture 13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4766048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15" name="Picture 14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780052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8" name="Picture 7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1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776" cy="1537447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859" y="381001"/>
            <a:ext cx="3813174" cy="5697537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200" b="0"/>
            </a:lvl2pPr>
            <a:lvl3pPr>
              <a:defRPr sz="2000" b="0"/>
            </a:lvl3pPr>
            <a:lvl4pPr>
              <a:defRPr sz="1800" b="0"/>
            </a:lvl4pPr>
            <a:lvl5pPr>
              <a:defRPr sz="1800" b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2209801"/>
            <a:ext cx="3612776" cy="3200400"/>
          </a:xfrm>
        </p:spPr>
        <p:txBody>
          <a:bodyPr>
            <a:norm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D2E57653-3E58-4892-A7ED-712530ACC680}" type="slidenum">
              <a:rPr kumimoji="0" lang="en-US" smtClean="0"/>
              <a:pPr/>
              <a:t>‹Nr.›</a:t>
            </a:fld>
            <a:endParaRPr kumimoji="0"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62" y="40341"/>
            <a:ext cx="7570787" cy="1411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2" y="1761565"/>
            <a:ext cx="7570787" cy="4289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181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86BE6563-1288-467E-976C-AE0F09079EC8}" type="datetime1">
              <a:rPr lang="en-US" smtClean="0"/>
              <a:pPr/>
              <a:t>02/02/17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5388FF86-F52E-4870-A6EB-75768E321CA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203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914400" rtl="0" eaLnBrk="1" latinLnBrk="0" hangingPunct="1">
        <a:lnSpc>
          <a:spcPts val="6000"/>
        </a:lnSpc>
        <a:spcBef>
          <a:spcPct val="0"/>
        </a:spcBef>
        <a:buNone/>
        <a:defRPr sz="54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4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4" Type="http://schemas.openxmlformats.org/officeDocument/2006/relationships/diagramQuickStyle" Target="../diagrams/quickStyle7.xml"/><Relationship Id="rId5" Type="http://schemas.openxmlformats.org/officeDocument/2006/relationships/diagramColors" Target="../diagrams/colors7.xml"/><Relationship Id="rId6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carloscauce@gmail.com" TargetMode="External"/><Relationship Id="rId3" Type="http://schemas.openxmlformats.org/officeDocument/2006/relationships/hyperlink" Target="http://www.cauceciudadano.org.mx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04800"/>
            <a:ext cx="8382000" cy="5478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CO" sz="2400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es-CO" sz="2400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s-CO" sz="2400" b="1" u="sng" dirty="0" smtClean="0">
                <a:solidFill>
                  <a:schemeClr val="accent1">
                    <a:lumMod val="75000"/>
                  </a:schemeClr>
                </a:solidFill>
              </a:rPr>
              <a:t>PREVENCI</a:t>
            </a:r>
            <a:r>
              <a:rPr lang="en-US" sz="2400" b="1" u="sng" dirty="0" smtClean="0">
                <a:solidFill>
                  <a:schemeClr val="accent1">
                    <a:lumMod val="75000"/>
                  </a:schemeClr>
                </a:solidFill>
              </a:rPr>
              <a:t>Ó</a:t>
            </a:r>
            <a:r>
              <a:rPr lang="es-CO" sz="2400" b="1" u="sng" dirty="0" smtClean="0">
                <a:solidFill>
                  <a:schemeClr val="accent1">
                    <a:lumMod val="75000"/>
                  </a:schemeClr>
                </a:solidFill>
              </a:rPr>
              <a:t>N </a:t>
            </a:r>
            <a:r>
              <a:rPr lang="es-CO" sz="2400" b="1" u="sng" dirty="0">
                <a:solidFill>
                  <a:schemeClr val="accent1">
                    <a:lumMod val="75000"/>
                  </a:schemeClr>
                </a:solidFill>
              </a:rPr>
              <a:t>DE LA VIOLENCIA:</a:t>
            </a:r>
            <a:r>
              <a:rPr lang="es-CO" sz="2400" b="1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es-CO" sz="2400" b="1" u="sng" dirty="0" smtClean="0">
                <a:solidFill>
                  <a:schemeClr val="accent1">
                    <a:lumMod val="75000"/>
                  </a:schemeClr>
                </a:solidFill>
              </a:rPr>
              <a:t>ACCION REFLEXION ACCI</a:t>
            </a:r>
            <a:r>
              <a:rPr lang="es-CO" sz="2400" b="1" u="sng" dirty="0" smtClean="0">
                <a:solidFill>
                  <a:schemeClr val="accent1">
                    <a:lumMod val="75000"/>
                  </a:schemeClr>
                </a:solidFill>
              </a:rPr>
              <a:t>ÓN</a:t>
            </a:r>
          </a:p>
          <a:p>
            <a:pPr algn="ctr"/>
            <a:endParaRPr lang="es-CO" sz="24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s-CO" sz="2400" b="1" u="sng" dirty="0" smtClean="0">
                <a:solidFill>
                  <a:schemeClr val="accent1">
                    <a:lumMod val="75000"/>
                  </a:schemeClr>
                </a:solidFill>
              </a:rPr>
              <a:t>WILSON CENTER </a:t>
            </a:r>
          </a:p>
          <a:p>
            <a:pPr algn="ctr"/>
            <a:r>
              <a:rPr lang="es-CO" sz="2400" b="1" u="sng" dirty="0" smtClean="0">
                <a:solidFill>
                  <a:schemeClr val="accent1">
                    <a:lumMod val="75000"/>
                  </a:schemeClr>
                </a:solidFill>
              </a:rPr>
              <a:t>ENERO 2017 </a:t>
            </a:r>
            <a:endParaRPr lang="en-US" sz="2400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en-US" dirty="0" smtClean="0"/>
          </a:p>
          <a:p>
            <a:pPr algn="ctr"/>
            <a:endParaRPr lang="en-US" b="1" i="1" dirty="0" smtClean="0"/>
          </a:p>
          <a:p>
            <a:pPr algn="ctr"/>
            <a:r>
              <a:rPr lang="es-ES" b="1" i="1" dirty="0" smtClean="0"/>
              <a:t>Cauce Ciudadanon AC Intervencion integral</a:t>
            </a:r>
          </a:p>
          <a:p>
            <a:pPr algn="ctr"/>
            <a:endParaRPr lang="es-ES" b="1" i="1" dirty="0" smtClean="0"/>
          </a:p>
          <a:p>
            <a:pPr algn="ctr"/>
            <a:r>
              <a:rPr lang="es-ES" b="1" i="1" dirty="0" smtClean="0"/>
              <a:t>NO SOMOS PELIGROSOS ESTAMOS EN PELIGRO</a:t>
            </a:r>
          </a:p>
          <a:p>
            <a:pPr algn="ctr"/>
            <a:endParaRPr lang="es-ES" b="1" i="1" dirty="0" smtClean="0"/>
          </a:p>
          <a:p>
            <a:pPr algn="ctr"/>
            <a:endParaRPr lang="en-US" dirty="0" smtClean="0"/>
          </a:p>
          <a:p>
            <a:pPr algn="ctr"/>
            <a:endParaRPr lang="en-US" sz="2000" dirty="0" smtClean="0"/>
          </a:p>
          <a:p>
            <a:pPr algn="ctr"/>
            <a:r>
              <a:rPr lang="en-US" dirty="0" smtClean="0"/>
              <a:t>Carlos A. Cruz Santiago </a:t>
            </a:r>
          </a:p>
          <a:p>
            <a:pPr algn="ctr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839200" y="6453188"/>
            <a:ext cx="304800" cy="257175"/>
          </a:xfrm>
        </p:spPr>
        <p:txBody>
          <a:bodyPr/>
          <a:lstStyle/>
          <a:p>
            <a:fld id="{5388FF86-F52E-4870-A6EB-75768E321CA2}" type="slidenum">
              <a:rPr lang="en-US" smtClean="0">
                <a:solidFill>
                  <a:schemeClr val="tx1"/>
                </a:solidFill>
              </a:rPr>
              <a:pPr/>
              <a:t>1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45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mp:transition xmlns:mp="http://schemas.microsoft.com/office/mac/powerpoint/2008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Intervenciones 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171562677"/>
              </p:ext>
            </p:extLst>
          </p:nvPr>
        </p:nvGraphicFramePr>
        <p:xfrm>
          <a:off x="381000" y="1600200"/>
          <a:ext cx="8458200" cy="515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Marcador de contenido 6"/>
          <p:cNvGraphicFramePr>
            <a:graphicFrameLocks noGrp="1"/>
          </p:cNvGraphicFramePr>
          <p:nvPr>
            <p:ph idx="1"/>
          </p:nvPr>
        </p:nvGraphicFramePr>
        <p:xfrm>
          <a:off x="457200" y="838200"/>
          <a:ext cx="8229600" cy="5897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5388FF86-F52E-4870-A6EB-75768E321CA2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792162" y="-381000"/>
            <a:ext cx="7570787" cy="1411941"/>
          </a:xfrm>
        </p:spPr>
        <p:txBody>
          <a:bodyPr/>
          <a:lstStyle/>
          <a:p>
            <a:r>
              <a:rPr lang="es-ES_tradnl" dirty="0" smtClean="0"/>
              <a:t>Áreas de acción </a:t>
            </a:r>
            <a:endParaRPr lang="es-ES_tradnl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1363" y="-304800"/>
            <a:ext cx="7716837" cy="1447800"/>
          </a:xfrm>
        </p:spPr>
        <p:txBody>
          <a:bodyPr>
            <a:normAutofit/>
          </a:bodyPr>
          <a:lstStyle/>
          <a:p>
            <a:r>
              <a:rPr lang="es-ES_tradnl" sz="2400" dirty="0" smtClean="0"/>
              <a:t>Modelo integral de CAUCE CIUDADANO AC </a:t>
            </a:r>
            <a:endParaRPr lang="es-ES_tradnl" sz="24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5388FF86-F52E-4870-A6EB-75768E321CA2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38" name="Agrupar 37"/>
          <p:cNvGrpSpPr/>
          <p:nvPr/>
        </p:nvGrpSpPr>
        <p:grpSpPr>
          <a:xfrm>
            <a:off x="381000" y="1828800"/>
            <a:ext cx="8610600" cy="4724400"/>
            <a:chOff x="304800" y="838200"/>
            <a:chExt cx="8610600" cy="5715000"/>
          </a:xfrm>
        </p:grpSpPr>
        <p:sp>
          <p:nvSpPr>
            <p:cNvPr id="39" name="Rectangle 2"/>
            <p:cNvSpPr>
              <a:spLocks noChangeArrowheads="1"/>
            </p:cNvSpPr>
            <p:nvPr/>
          </p:nvSpPr>
          <p:spPr bwMode="auto">
            <a:xfrm>
              <a:off x="304800" y="838200"/>
              <a:ext cx="8610600" cy="5715000"/>
            </a:xfrm>
            <a:prstGeom prst="rect">
              <a:avLst/>
            </a:prstGeom>
            <a:noFill/>
            <a:ln w="76200" cmpd="tri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  <a:latin typeface="Calibri" pitchFamily="-102" charset="0"/>
              </a:endParaRPr>
            </a:p>
          </p:txBody>
        </p:sp>
        <p:sp>
          <p:nvSpPr>
            <p:cNvPr id="40" name="Line 4"/>
            <p:cNvSpPr>
              <a:spLocks noChangeShapeType="1"/>
            </p:cNvSpPr>
            <p:nvPr/>
          </p:nvSpPr>
          <p:spPr bwMode="auto">
            <a:xfrm>
              <a:off x="304800" y="1447800"/>
              <a:ext cx="8610600" cy="0"/>
            </a:xfrm>
            <a:prstGeom prst="line">
              <a:avLst/>
            </a:prstGeom>
            <a:noFill/>
            <a:ln w="76200" cmpd="tri">
              <a:solidFill>
                <a:srgbClr val="00009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41" name="Text Box 5"/>
            <p:cNvSpPr txBox="1">
              <a:spLocks noChangeArrowheads="1"/>
            </p:cNvSpPr>
            <p:nvPr/>
          </p:nvSpPr>
          <p:spPr bwMode="auto">
            <a:xfrm>
              <a:off x="457200" y="1066800"/>
              <a:ext cx="8153400" cy="335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FASE  PRE-VIOLENCIA                                               </a:t>
              </a:r>
              <a:r>
                <a:rPr lang="es-ES_tradnl" sz="1200" b="1" dirty="0" smtClean="0">
                  <a:solidFill>
                    <a:srgbClr val="000000"/>
                  </a:solidFill>
                </a:rPr>
                <a:t> 		FASE  </a:t>
              </a:r>
              <a:r>
                <a:rPr lang="es-ES_tradnl" sz="1200" b="1" dirty="0">
                  <a:solidFill>
                    <a:srgbClr val="000000"/>
                  </a:solidFill>
                </a:rPr>
                <a:t>DE VIOLENCIA</a:t>
              </a:r>
            </a:p>
          </p:txBody>
        </p:sp>
        <p:sp>
          <p:nvSpPr>
            <p:cNvPr id="42" name="Line 6"/>
            <p:cNvSpPr>
              <a:spLocks noChangeShapeType="1"/>
            </p:cNvSpPr>
            <p:nvPr/>
          </p:nvSpPr>
          <p:spPr bwMode="auto">
            <a:xfrm>
              <a:off x="3505200" y="838200"/>
              <a:ext cx="0" cy="5257800"/>
            </a:xfrm>
            <a:prstGeom prst="line">
              <a:avLst/>
            </a:prstGeom>
            <a:noFill/>
            <a:ln w="76200" cmpd="tri">
              <a:solidFill>
                <a:srgbClr val="00009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43" name="Text Box 7"/>
            <p:cNvSpPr txBox="1">
              <a:spLocks noChangeArrowheads="1"/>
            </p:cNvSpPr>
            <p:nvPr/>
          </p:nvSpPr>
          <p:spPr bwMode="auto">
            <a:xfrm>
              <a:off x="381000" y="1483442"/>
              <a:ext cx="3048000" cy="22897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Antes de que la violencia surja.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Interacción de Factores: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endParaRPr lang="es-ES_tradnl" sz="1200" b="1" dirty="0">
                <a:solidFill>
                  <a:srgbClr val="000000"/>
                </a:solidFill>
              </a:endParaRPr>
            </a:p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- Económicos             -</a:t>
              </a:r>
              <a:r>
                <a:rPr lang="es-ES_tradnl" sz="1200" b="1" dirty="0" smtClean="0">
                  <a:solidFill>
                    <a:srgbClr val="000000"/>
                  </a:solidFill>
                </a:rPr>
                <a:t> Familiares</a:t>
              </a:r>
            </a:p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- Culturales                 -</a:t>
              </a:r>
              <a:r>
                <a:rPr lang="es-ES_tradnl" sz="1200" b="1" dirty="0" smtClean="0">
                  <a:solidFill>
                    <a:srgbClr val="000000"/>
                  </a:solidFill>
                </a:rPr>
                <a:t> Académica</a:t>
              </a:r>
            </a:p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- Laborales                 -</a:t>
              </a:r>
              <a:r>
                <a:rPr lang="es-ES_tradnl" sz="1200" b="1" dirty="0" smtClean="0">
                  <a:solidFill>
                    <a:srgbClr val="000000"/>
                  </a:solidFill>
                </a:rPr>
                <a:t> Internos</a:t>
              </a:r>
            </a:p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s-ES_tradnl" sz="1200" b="1" dirty="0" smtClean="0">
                  <a:solidFill>
                    <a:srgbClr val="000000"/>
                  </a:solidFill>
                </a:rPr>
                <a:t>- Recreativos              </a:t>
              </a:r>
              <a:r>
                <a:rPr lang="es-ES_tradnl" sz="1200" b="1" dirty="0">
                  <a:solidFill>
                    <a:srgbClr val="000000"/>
                  </a:solidFill>
                </a:rPr>
                <a:t>-</a:t>
              </a:r>
              <a:r>
                <a:rPr lang="es-ES_tradnl" sz="1200" b="1" dirty="0" smtClean="0">
                  <a:solidFill>
                    <a:srgbClr val="000000"/>
                  </a:solidFill>
                </a:rPr>
                <a:t> Sociales</a:t>
              </a:r>
            </a:p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- Político/</a:t>
              </a:r>
              <a:r>
                <a:rPr lang="es-ES_tradnl" sz="1200" b="1" dirty="0" smtClean="0">
                  <a:solidFill>
                    <a:srgbClr val="000000"/>
                  </a:solidFill>
                </a:rPr>
                <a:t>Jurídicos     - Noviazgo y amistades</a:t>
              </a:r>
              <a:endParaRPr lang="es-ES_tradnl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44" name="Line 8"/>
            <p:cNvSpPr>
              <a:spLocks noChangeShapeType="1"/>
            </p:cNvSpPr>
            <p:nvPr/>
          </p:nvSpPr>
          <p:spPr bwMode="auto">
            <a:xfrm>
              <a:off x="304800" y="6096000"/>
              <a:ext cx="8610600" cy="0"/>
            </a:xfrm>
            <a:prstGeom prst="line">
              <a:avLst/>
            </a:prstGeom>
            <a:noFill/>
            <a:ln w="76200" cmpd="tri">
              <a:solidFill>
                <a:srgbClr val="00009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45" name="Text Box 9"/>
            <p:cNvSpPr txBox="1">
              <a:spLocks noChangeArrowheads="1"/>
            </p:cNvSpPr>
            <p:nvPr/>
          </p:nvSpPr>
          <p:spPr bwMode="auto">
            <a:xfrm>
              <a:off x="533400" y="6172200"/>
              <a:ext cx="8001000" cy="335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NIVELES  DE  APLICACIÓN  DE  LAS  INTERVENCIONES</a:t>
              </a:r>
            </a:p>
          </p:txBody>
        </p:sp>
        <p:sp>
          <p:nvSpPr>
            <p:cNvPr id="46" name="Line 10"/>
            <p:cNvSpPr>
              <a:spLocks noChangeShapeType="1"/>
            </p:cNvSpPr>
            <p:nvPr/>
          </p:nvSpPr>
          <p:spPr bwMode="auto">
            <a:xfrm>
              <a:off x="304800" y="5562600"/>
              <a:ext cx="8610600" cy="0"/>
            </a:xfrm>
            <a:prstGeom prst="line">
              <a:avLst/>
            </a:prstGeom>
            <a:noFill/>
            <a:ln w="76200" cmpd="tri">
              <a:solidFill>
                <a:srgbClr val="00009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47" name="Text Box 11"/>
            <p:cNvSpPr txBox="1">
              <a:spLocks noChangeArrowheads="1"/>
            </p:cNvSpPr>
            <p:nvPr/>
          </p:nvSpPr>
          <p:spPr bwMode="auto">
            <a:xfrm>
              <a:off x="381000" y="5715000"/>
              <a:ext cx="6705600" cy="335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     PROMOCIÓN DE LA SALUD	                     </a:t>
              </a:r>
              <a:r>
                <a:rPr lang="es-ES_tradnl" sz="1200" b="1" dirty="0" smtClean="0">
                  <a:solidFill>
                    <a:srgbClr val="000000"/>
                  </a:solidFill>
                </a:rPr>
                <a:t> 	PREVENCIÓN   </a:t>
              </a:r>
              <a:r>
                <a:rPr lang="es-ES_tradnl" sz="1200" b="1" dirty="0">
                  <a:solidFill>
                    <a:srgbClr val="000000"/>
                  </a:solidFill>
                </a:rPr>
                <a:t>Y ATENCIÓN AL DAÑO 	</a:t>
              </a:r>
            </a:p>
          </p:txBody>
        </p:sp>
        <p:sp>
          <p:nvSpPr>
            <p:cNvPr id="48" name="Text Box 12"/>
            <p:cNvSpPr txBox="1">
              <a:spLocks noChangeArrowheads="1"/>
            </p:cNvSpPr>
            <p:nvPr/>
          </p:nvSpPr>
          <p:spPr bwMode="auto">
            <a:xfrm>
              <a:off x="7358063" y="5643563"/>
              <a:ext cx="1500187" cy="335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REHABILITACIÓN</a:t>
              </a:r>
            </a:p>
          </p:txBody>
        </p:sp>
        <p:sp>
          <p:nvSpPr>
            <p:cNvPr id="49" name="Line 13"/>
            <p:cNvSpPr>
              <a:spLocks noChangeShapeType="1"/>
            </p:cNvSpPr>
            <p:nvPr/>
          </p:nvSpPr>
          <p:spPr bwMode="auto">
            <a:xfrm>
              <a:off x="304800" y="4191000"/>
              <a:ext cx="8610600" cy="0"/>
            </a:xfrm>
            <a:prstGeom prst="line">
              <a:avLst/>
            </a:prstGeom>
            <a:noFill/>
            <a:ln w="76200" cmpd="tri">
              <a:solidFill>
                <a:srgbClr val="00009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50" name="Text Box 15"/>
            <p:cNvSpPr txBox="1">
              <a:spLocks noChangeArrowheads="1"/>
            </p:cNvSpPr>
            <p:nvPr/>
          </p:nvSpPr>
          <p:spPr bwMode="auto">
            <a:xfrm>
              <a:off x="381000" y="4343400"/>
              <a:ext cx="1524000" cy="1005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PARTICIPACIÓN EN LA PROMOCIÓN DE LA SEGURIDAD</a:t>
              </a:r>
              <a:r>
                <a:rPr lang="es-ES_tradnl" sz="1200" b="1" dirty="0" smtClean="0">
                  <a:solidFill>
                    <a:srgbClr val="000000"/>
                  </a:solidFill>
                </a:rPr>
                <a:t> HUMANA</a:t>
              </a:r>
              <a:endParaRPr lang="es-ES_tradnl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51" name="Text Box 17"/>
            <p:cNvSpPr txBox="1">
              <a:spLocks noChangeArrowheads="1"/>
            </p:cNvSpPr>
            <p:nvPr/>
          </p:nvSpPr>
          <p:spPr bwMode="auto">
            <a:xfrm>
              <a:off x="1905000" y="4248765"/>
              <a:ext cx="1600200" cy="122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POLÍTICAS SOCIALES QUE EVITEN LA INTERACCIÓN DE LOS FACTORES DE RIESGO</a:t>
              </a:r>
            </a:p>
          </p:txBody>
        </p:sp>
        <p:sp>
          <p:nvSpPr>
            <p:cNvPr id="52" name="Line 18"/>
            <p:cNvSpPr>
              <a:spLocks noChangeShapeType="1"/>
            </p:cNvSpPr>
            <p:nvPr/>
          </p:nvSpPr>
          <p:spPr bwMode="auto">
            <a:xfrm>
              <a:off x="1905000" y="4191000"/>
              <a:ext cx="0" cy="1371600"/>
            </a:xfrm>
            <a:prstGeom prst="line">
              <a:avLst/>
            </a:prstGeom>
            <a:noFill/>
            <a:ln w="19050">
              <a:solidFill>
                <a:srgbClr val="000090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53" name="Text Box 19"/>
            <p:cNvSpPr txBox="1">
              <a:spLocks noChangeArrowheads="1"/>
            </p:cNvSpPr>
            <p:nvPr/>
          </p:nvSpPr>
          <p:spPr bwMode="auto">
            <a:xfrm>
              <a:off x="3505200" y="4343400"/>
              <a:ext cx="1219200" cy="1005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DETECCIÓN TEMPRANA Y MEDIDAS SOCIALES</a:t>
              </a:r>
            </a:p>
          </p:txBody>
        </p:sp>
        <p:sp>
          <p:nvSpPr>
            <p:cNvPr id="54" name="Text Box 20"/>
            <p:cNvSpPr txBox="1">
              <a:spLocks noChangeArrowheads="1"/>
            </p:cNvSpPr>
            <p:nvPr/>
          </p:nvSpPr>
          <p:spPr bwMode="auto">
            <a:xfrm>
              <a:off x="4681538" y="4500563"/>
              <a:ext cx="1643062" cy="558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LIMITACIÓN DE LAS ACCIONES VIOLENTAS</a:t>
              </a:r>
            </a:p>
          </p:txBody>
        </p:sp>
        <p:sp>
          <p:nvSpPr>
            <p:cNvPr id="55" name="Text Box 21"/>
            <p:cNvSpPr txBox="1">
              <a:spLocks noChangeArrowheads="1"/>
            </p:cNvSpPr>
            <p:nvPr/>
          </p:nvSpPr>
          <p:spPr bwMode="auto">
            <a:xfrm>
              <a:off x="6248400" y="4500563"/>
              <a:ext cx="1295400" cy="558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ATENCIÓN DE LOS DAÑOS</a:t>
              </a:r>
            </a:p>
          </p:txBody>
        </p:sp>
        <p:sp>
          <p:nvSpPr>
            <p:cNvPr id="56" name="Text Box 22"/>
            <p:cNvSpPr txBox="1">
              <a:spLocks noChangeArrowheads="1"/>
            </p:cNvSpPr>
            <p:nvPr/>
          </p:nvSpPr>
          <p:spPr bwMode="auto">
            <a:xfrm>
              <a:off x="7467600" y="4572000"/>
              <a:ext cx="1447800" cy="558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READAPTACION SOCIAL</a:t>
              </a:r>
            </a:p>
          </p:txBody>
        </p:sp>
        <p:sp>
          <p:nvSpPr>
            <p:cNvPr id="57" name="Line 23"/>
            <p:cNvSpPr>
              <a:spLocks noChangeShapeType="1"/>
            </p:cNvSpPr>
            <p:nvPr/>
          </p:nvSpPr>
          <p:spPr bwMode="auto">
            <a:xfrm>
              <a:off x="7543800" y="4191000"/>
              <a:ext cx="0" cy="1905000"/>
            </a:xfrm>
            <a:prstGeom prst="line">
              <a:avLst/>
            </a:prstGeom>
            <a:noFill/>
            <a:ln w="76200" cmpd="tri">
              <a:solidFill>
                <a:srgbClr val="00009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58" name="Line 24"/>
            <p:cNvSpPr>
              <a:spLocks noChangeShapeType="1"/>
            </p:cNvSpPr>
            <p:nvPr/>
          </p:nvSpPr>
          <p:spPr bwMode="auto">
            <a:xfrm>
              <a:off x="4724400" y="4191000"/>
              <a:ext cx="0" cy="1371600"/>
            </a:xfrm>
            <a:prstGeom prst="line">
              <a:avLst/>
            </a:prstGeom>
            <a:noFill/>
            <a:ln w="19050">
              <a:solidFill>
                <a:srgbClr val="000090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59" name="Line 25"/>
            <p:cNvSpPr>
              <a:spLocks noChangeShapeType="1"/>
            </p:cNvSpPr>
            <p:nvPr/>
          </p:nvSpPr>
          <p:spPr bwMode="auto">
            <a:xfrm>
              <a:off x="6248400" y="4191000"/>
              <a:ext cx="0" cy="1371600"/>
            </a:xfrm>
            <a:prstGeom prst="line">
              <a:avLst/>
            </a:prstGeom>
            <a:noFill/>
            <a:ln w="19050">
              <a:solidFill>
                <a:srgbClr val="000090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60" name="Text Box 26"/>
            <p:cNvSpPr txBox="1">
              <a:spLocks noChangeArrowheads="1"/>
            </p:cNvSpPr>
            <p:nvPr/>
          </p:nvSpPr>
          <p:spPr bwMode="auto">
            <a:xfrm>
              <a:off x="3657600" y="2667000"/>
              <a:ext cx="1295400" cy="670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200" b="1" dirty="0" smtClean="0">
                  <a:solidFill>
                    <a:srgbClr val="000000"/>
                  </a:solidFill>
                </a:rPr>
                <a:t>Violencia</a:t>
              </a:r>
            </a:p>
            <a:p>
              <a:pPr algn="ctr">
                <a:spcBef>
                  <a:spcPct val="50000"/>
                </a:spcBef>
              </a:pPr>
              <a:r>
                <a:rPr lang="es-ES_tradnl" sz="1200" b="1" dirty="0" smtClean="0">
                  <a:solidFill>
                    <a:srgbClr val="000000"/>
                  </a:solidFill>
                </a:rPr>
                <a:t>artesanal </a:t>
              </a:r>
              <a:endParaRPr lang="es-ES_tradnl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61" name="Text Box 27"/>
            <p:cNvSpPr txBox="1">
              <a:spLocks noChangeArrowheads="1"/>
            </p:cNvSpPr>
            <p:nvPr/>
          </p:nvSpPr>
          <p:spPr bwMode="auto">
            <a:xfrm>
              <a:off x="5410200" y="2209800"/>
              <a:ext cx="1447800" cy="670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violencia</a:t>
              </a:r>
            </a:p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profesional</a:t>
              </a:r>
            </a:p>
          </p:txBody>
        </p:sp>
        <p:sp>
          <p:nvSpPr>
            <p:cNvPr id="62" name="Text Box 28"/>
            <p:cNvSpPr txBox="1">
              <a:spLocks noChangeArrowheads="1"/>
            </p:cNvSpPr>
            <p:nvPr/>
          </p:nvSpPr>
          <p:spPr bwMode="auto">
            <a:xfrm>
              <a:off x="7162800" y="1752600"/>
              <a:ext cx="1524000" cy="670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Aprehensión/</a:t>
              </a:r>
            </a:p>
            <a:p>
              <a:pPr algn="ctr">
                <a:spcBef>
                  <a:spcPct val="50000"/>
                </a:spcBef>
              </a:pPr>
              <a:r>
                <a:rPr lang="es-ES_tradnl" sz="1200" b="1" dirty="0">
                  <a:solidFill>
                    <a:srgbClr val="000000"/>
                  </a:solidFill>
                </a:rPr>
                <a:t>Encarcelamiento</a:t>
              </a:r>
            </a:p>
          </p:txBody>
        </p:sp>
        <p:sp>
          <p:nvSpPr>
            <p:cNvPr id="63" name="Line 29"/>
            <p:cNvSpPr>
              <a:spLocks noChangeShapeType="1"/>
            </p:cNvSpPr>
            <p:nvPr/>
          </p:nvSpPr>
          <p:spPr bwMode="auto">
            <a:xfrm flipV="1">
              <a:off x="6705600" y="3352800"/>
              <a:ext cx="0" cy="83820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64" name="Line 30"/>
            <p:cNvSpPr>
              <a:spLocks noChangeShapeType="1"/>
            </p:cNvSpPr>
            <p:nvPr/>
          </p:nvSpPr>
          <p:spPr bwMode="auto">
            <a:xfrm flipV="1">
              <a:off x="4038600" y="3352800"/>
              <a:ext cx="0" cy="83820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 flipV="1">
              <a:off x="5410200" y="3352800"/>
              <a:ext cx="0" cy="83820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66" name="Line 32"/>
            <p:cNvSpPr>
              <a:spLocks noChangeShapeType="1"/>
            </p:cNvSpPr>
            <p:nvPr/>
          </p:nvSpPr>
          <p:spPr bwMode="auto">
            <a:xfrm flipV="1">
              <a:off x="8153400" y="3352800"/>
              <a:ext cx="0" cy="83820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cxnSp>
          <p:nvCxnSpPr>
            <p:cNvPr id="67" name="AutoShape 35"/>
            <p:cNvCxnSpPr>
              <a:cxnSpLocks noChangeShapeType="1"/>
              <a:stCxn id="60" idx="3"/>
              <a:endCxn id="61" idx="1"/>
            </p:cNvCxnSpPr>
            <p:nvPr/>
          </p:nvCxnSpPr>
          <p:spPr bwMode="auto">
            <a:xfrm flipV="1">
              <a:off x="4953000" y="2544879"/>
              <a:ext cx="457200" cy="457200"/>
            </a:xfrm>
            <a:prstGeom prst="bentConnector3">
              <a:avLst>
                <a:gd name="adj1" fmla="val 50000"/>
              </a:avLst>
            </a:prstGeom>
            <a:noFill/>
            <a:ln w="41275">
              <a:solidFill>
                <a:srgbClr val="FF0000"/>
              </a:solidFill>
              <a:miter lim="800000"/>
              <a:headEnd/>
              <a:tailEnd type="stealth" w="lg" len="med"/>
            </a:ln>
          </p:spPr>
        </p:cxnSp>
        <p:cxnSp>
          <p:nvCxnSpPr>
            <p:cNvPr id="68" name="AutoShape 36"/>
            <p:cNvCxnSpPr>
              <a:cxnSpLocks noChangeShapeType="1"/>
              <a:endCxn id="62" idx="1"/>
            </p:cNvCxnSpPr>
            <p:nvPr/>
          </p:nvCxnSpPr>
          <p:spPr bwMode="auto">
            <a:xfrm flipV="1">
              <a:off x="6629400" y="2087679"/>
              <a:ext cx="533400" cy="388822"/>
            </a:xfrm>
            <a:prstGeom prst="bentConnector3">
              <a:avLst>
                <a:gd name="adj1" fmla="val 50000"/>
              </a:avLst>
            </a:prstGeom>
            <a:noFill/>
            <a:ln w="41275">
              <a:solidFill>
                <a:srgbClr val="FF0000"/>
              </a:solidFill>
              <a:miter lim="800000"/>
              <a:headEnd/>
              <a:tailEnd type="stealth" w="lg" len="med"/>
            </a:ln>
          </p:spPr>
        </p:cxnSp>
        <p:sp>
          <p:nvSpPr>
            <p:cNvPr id="69" name="Line 38"/>
            <p:cNvSpPr>
              <a:spLocks noChangeShapeType="1"/>
            </p:cNvSpPr>
            <p:nvPr/>
          </p:nvSpPr>
          <p:spPr bwMode="auto">
            <a:xfrm flipV="1">
              <a:off x="1066800" y="3581400"/>
              <a:ext cx="0" cy="60960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  <p:sp>
          <p:nvSpPr>
            <p:cNvPr id="70" name="Line 39"/>
            <p:cNvSpPr>
              <a:spLocks noChangeShapeType="1"/>
            </p:cNvSpPr>
            <p:nvPr/>
          </p:nvSpPr>
          <p:spPr bwMode="auto">
            <a:xfrm flipV="1">
              <a:off x="2743200" y="3581400"/>
              <a:ext cx="0" cy="60960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s-ES_tradnl" sz="12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sz="2400" dirty="0" smtClean="0"/>
              <a:t>Modelo pSicosocial Cauce ciudadano  </a:t>
            </a:r>
            <a:endParaRPr lang="es-ES_tradnl" sz="24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5388FF86-F52E-4870-A6EB-75768E321CA2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8915400" cy="6374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556004_528323163949285_790980236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1" y="228601"/>
            <a:ext cx="4343399" cy="3257549"/>
          </a:xfr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5388FF86-F52E-4870-A6EB-75768E321CA2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Imagen 5" descr="1003786_369196626550058_1675940017_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581400"/>
            <a:ext cx="4343400" cy="3086100"/>
          </a:xfrm>
          <a:prstGeom prst="rect">
            <a:avLst/>
          </a:prstGeom>
        </p:spPr>
      </p:pic>
      <p:pic>
        <p:nvPicPr>
          <p:cNvPr id="7" name="Imagen 6" descr="981372_587552334601358_945211378_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228600"/>
            <a:ext cx="4267200" cy="647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0600" y="-381000"/>
            <a:ext cx="7716837" cy="1447800"/>
          </a:xfrm>
        </p:spPr>
        <p:txBody>
          <a:bodyPr>
            <a:noAutofit/>
          </a:bodyPr>
          <a:lstStyle/>
          <a:p>
            <a:pPr>
              <a:lnSpc>
                <a:spcPts val="2200"/>
              </a:lnSpc>
            </a:pPr>
            <a:r>
              <a:rPr lang="es-ES_tradnl" sz="2400" dirty="0" smtClean="0"/>
              <a:t>Factores de riesgo asociados a delitos perpetrados por adolescentes y jóvenes atendidos por Cauce Ciudadano AC  </a:t>
            </a:r>
            <a:endParaRPr lang="es-ES_tradnl" sz="24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5388FF86-F52E-4870-A6EB-75768E321CA2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5" name="Group 1067"/>
          <p:cNvGraphicFramePr>
            <a:graphicFrameLocks noGrp="1"/>
          </p:cNvGraphicFramePr>
          <p:nvPr/>
        </p:nvGraphicFramePr>
        <p:xfrm>
          <a:off x="304800" y="1905000"/>
          <a:ext cx="8534400" cy="4206240"/>
        </p:xfrm>
        <a:graphic>
          <a:graphicData uri="http://schemas.openxmlformats.org/drawingml/2006/table">
            <a:tbl>
              <a:tblPr/>
              <a:tblGrid>
                <a:gridCol w="1706563"/>
                <a:gridCol w="1646237"/>
                <a:gridCol w="1768475"/>
                <a:gridCol w="1706563"/>
                <a:gridCol w="1706562"/>
              </a:tblGrid>
              <a:tr h="4730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Familia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Academia</a:t>
                      </a:r>
                      <a:endParaRPr kumimoji="0" lang="es-E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-102" charset="0"/>
                        <a:ea typeface="Arial" pitchFamily="-102" charset="0"/>
                        <a:cs typeface="Arial" pitchFamily="-102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Comunitario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Interno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Noviazgo y amistades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Disfunción familiar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Bajo nivel de desempeño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Desorganización Social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Baja autoestima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Relaciones sexuales bajo presión y sin protección 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Abuso Sexual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Ausentismo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Pobreza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Agresividad violenta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Amigos que delinquen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Conflicto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Abandono académico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Venta de Drogas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Bajo nivel de autocontrol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Noviazgos violentos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Baja supervisión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Bajo nivel de motivación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Armas de fuego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Baja interlocución social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Falta de modelos de vida relevantes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Familiares delincuentes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Problemas de Comportamiento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Vivienda Precaria y hacinamiento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Sobrevaluada auto estima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-102" charset="0"/>
                          <a:ea typeface="Arial" pitchFamily="-102" charset="0"/>
                          <a:cs typeface="Arial" pitchFamily="-102" charset="0"/>
                        </a:rPr>
                        <a:t>Información y formación sin supervisión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POBREZA</a:t>
            </a:r>
            <a:endParaRPr lang="es-ES_tradnl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</p:nvPr>
        </p:nvGraphicFramePr>
        <p:xfrm>
          <a:off x="792163" y="1762125"/>
          <a:ext cx="7570787" cy="4289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5388FF86-F52E-4870-A6EB-75768E321CA2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0"/>
            <a:ext cx="8431212" cy="1447800"/>
          </a:xfrm>
        </p:spPr>
        <p:txBody>
          <a:bodyPr>
            <a:noAutofit/>
          </a:bodyPr>
          <a:lstStyle/>
          <a:p>
            <a:r>
              <a:rPr lang="es-ES_tradnl" sz="3600" dirty="0" smtClean="0"/>
              <a:t>Paradigma de vulnerabilidad vs. paradigma de la resiliencia </a:t>
            </a:r>
            <a:br>
              <a:rPr lang="es-ES_tradnl" sz="3600" dirty="0" smtClean="0"/>
            </a:br>
            <a:endParaRPr lang="es-ES_tradnl" sz="36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5" name="Agrupar 4"/>
          <p:cNvGrpSpPr/>
          <p:nvPr/>
        </p:nvGrpSpPr>
        <p:grpSpPr>
          <a:xfrm>
            <a:off x="609600" y="2057400"/>
            <a:ext cx="8066087" cy="4114800"/>
            <a:chOff x="446088" y="2085975"/>
            <a:chExt cx="8066087" cy="4114800"/>
          </a:xfrm>
        </p:grpSpPr>
        <p:sp>
          <p:nvSpPr>
            <p:cNvPr id="6" name="Rectangle 3"/>
            <p:cNvSpPr txBox="1">
              <a:spLocks noChangeArrowheads="1"/>
            </p:cNvSpPr>
            <p:nvPr/>
          </p:nvSpPr>
          <p:spPr bwMode="auto">
            <a:xfrm>
              <a:off x="446088" y="2085975"/>
              <a:ext cx="8066087" cy="411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marL="342900" indent="-342900">
                <a:spcBef>
                  <a:spcPct val="20000"/>
                </a:spcBef>
                <a:buFont typeface="Wingdings" pitchFamily="-102" charset="2"/>
                <a:buNone/>
              </a:pPr>
              <a:endParaRPr lang="es-MX" sz="2000" b="1" dirty="0">
                <a:latin typeface="Century Gothic" pitchFamily="-102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-102" charset="2"/>
                <a:buNone/>
              </a:pPr>
              <a:r>
                <a:rPr lang="es-MX" sz="2000" b="1" dirty="0">
                  <a:latin typeface="Century Gothic" pitchFamily="-102" charset="0"/>
                </a:rPr>
                <a:t>Percepción      Factores de     </a:t>
              </a:r>
              <a:r>
                <a:rPr lang="es-MX" sz="2000" b="1" dirty="0">
                  <a:solidFill>
                    <a:srgbClr val="FF3300"/>
                  </a:solidFill>
                  <a:latin typeface="Century Gothic" pitchFamily="-102" charset="0"/>
                </a:rPr>
                <a:t>vs.</a:t>
              </a:r>
              <a:r>
                <a:rPr lang="es-MX" sz="2000" b="1" dirty="0">
                  <a:latin typeface="Century Gothic" pitchFamily="-102" charset="0"/>
                </a:rPr>
                <a:t>   Factores de       - Patrones de</a:t>
              </a:r>
            </a:p>
            <a:p>
              <a:pPr marL="342900" indent="-342900">
                <a:spcBef>
                  <a:spcPct val="20000"/>
                </a:spcBef>
                <a:buFont typeface="Wingdings" pitchFamily="-102" charset="2"/>
                <a:buNone/>
              </a:pPr>
              <a:r>
                <a:rPr lang="es-MX" sz="2000" b="1" dirty="0">
                  <a:latin typeface="Century Gothic" pitchFamily="-102" charset="0"/>
                </a:rPr>
                <a:t>del                        Riesgo                   Protección       afrontamiento</a:t>
              </a:r>
            </a:p>
            <a:p>
              <a:pPr marL="342900" indent="-342900">
                <a:spcBef>
                  <a:spcPct val="20000"/>
                </a:spcBef>
                <a:buFont typeface="Wingdings" pitchFamily="-102" charset="2"/>
                <a:buNone/>
              </a:pPr>
              <a:r>
                <a:rPr lang="es-MX" sz="2000" b="1" dirty="0">
                  <a:latin typeface="Century Gothic" pitchFamily="-102" charset="0"/>
                </a:rPr>
                <a:t>Riesgo                                                                           eficaces</a:t>
              </a:r>
            </a:p>
            <a:p>
              <a:pPr marL="342900" indent="-342900">
                <a:spcBef>
                  <a:spcPct val="20000"/>
                </a:spcBef>
                <a:buFont typeface="Wingdings" pitchFamily="-102" charset="2"/>
                <a:buNone/>
              </a:pPr>
              <a:endParaRPr lang="es-MX" sz="2000" b="1" dirty="0">
                <a:latin typeface="Century Gothic" pitchFamily="-102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-102" charset="2"/>
                <a:buNone/>
              </a:pPr>
              <a:r>
                <a:rPr lang="es-MX" sz="2000" b="1" dirty="0">
                  <a:latin typeface="Century Gothic" pitchFamily="-102" charset="0"/>
                </a:rPr>
                <a:t>                        Vulnerabilidad          Resiliencia         - Estilos de</a:t>
              </a:r>
            </a:p>
            <a:p>
              <a:pPr marL="342900" indent="-342900">
                <a:spcBef>
                  <a:spcPct val="20000"/>
                </a:spcBef>
                <a:buFont typeface="Wingdings" pitchFamily="-102" charset="2"/>
                <a:buNone/>
              </a:pPr>
              <a:r>
                <a:rPr lang="es-MX" sz="2000" b="1" dirty="0">
                  <a:latin typeface="Century Gothic" pitchFamily="-102" charset="0"/>
                </a:rPr>
                <a:t>                                                                                         vida</a:t>
              </a:r>
            </a:p>
            <a:p>
              <a:pPr marL="342900" indent="-342900">
                <a:spcBef>
                  <a:spcPct val="20000"/>
                </a:spcBef>
                <a:buFont typeface="Wingdings" pitchFamily="-102" charset="2"/>
                <a:buNone/>
              </a:pPr>
              <a:r>
                <a:rPr lang="es-MX" sz="2000" b="1" dirty="0">
                  <a:latin typeface="Century Gothic" pitchFamily="-102" charset="0"/>
                </a:rPr>
                <a:t>                                                                                         saludables</a:t>
              </a:r>
            </a:p>
            <a:p>
              <a:pPr marL="342900" indent="-342900">
                <a:spcBef>
                  <a:spcPct val="20000"/>
                </a:spcBef>
                <a:buFont typeface="Wingdings" pitchFamily="-102" charset="2"/>
                <a:buNone/>
              </a:pPr>
              <a:endParaRPr lang="es-MX" sz="2000" b="1" dirty="0">
                <a:latin typeface="Century Gothic" pitchFamily="-102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-102" charset="2"/>
                <a:buNone/>
              </a:pPr>
              <a:r>
                <a:rPr lang="es-MX" sz="2000" b="1" dirty="0">
                  <a:latin typeface="Century Gothic" pitchFamily="-102" charset="0"/>
                </a:rPr>
                <a:t>                         Conductas de          </a:t>
              </a:r>
              <a:r>
                <a:rPr lang="es-MX" sz="2000" b="1" i="1" dirty="0">
                  <a:solidFill>
                    <a:srgbClr val="FF3300"/>
                  </a:solidFill>
                  <a:latin typeface="Century Gothic" pitchFamily="-102" charset="0"/>
                </a:rPr>
                <a:t>Auto cuidado</a:t>
              </a:r>
            </a:p>
            <a:p>
              <a:pPr marL="342900" indent="-342900">
                <a:spcBef>
                  <a:spcPct val="20000"/>
                </a:spcBef>
                <a:buFont typeface="Wingdings" pitchFamily="-102" charset="2"/>
                <a:buNone/>
              </a:pPr>
              <a:r>
                <a:rPr lang="es-MX" sz="2000" b="1" dirty="0">
                  <a:latin typeface="Century Gothic" pitchFamily="-102" charset="0"/>
                </a:rPr>
                <a:t>                                Riesgo	</a:t>
              </a:r>
              <a:endParaRPr lang="es-ES" sz="2000" b="1" dirty="0">
                <a:latin typeface="Century Gothic" pitchFamily="-102" charset="0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2030413" y="2463800"/>
              <a:ext cx="0" cy="2592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s-ES_tradnl" dirty="0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6496050" y="2463800"/>
              <a:ext cx="0" cy="25923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s-ES_tradnl" dirty="0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3038475" y="3182938"/>
              <a:ext cx="0" cy="792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s-ES_tradnl" dirty="0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5486400" y="3182938"/>
              <a:ext cx="0" cy="7921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s-ES_tradnl" dirty="0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3038475" y="4335463"/>
              <a:ext cx="0" cy="10080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s-ES_tradnl" dirty="0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5486400" y="4335463"/>
              <a:ext cx="0" cy="10080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s-ES_tradnl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10003639_10203790905678628_1935566636_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1" y="228601"/>
            <a:ext cx="4368800" cy="3276600"/>
          </a:xfr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" name="Imagen 5" descr="1618536_400658663403854_1468243854_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76200"/>
            <a:ext cx="4267200" cy="6737684"/>
          </a:xfrm>
          <a:prstGeom prst="rect">
            <a:avLst/>
          </a:prstGeom>
        </p:spPr>
      </p:pic>
      <p:pic>
        <p:nvPicPr>
          <p:cNvPr id="7" name="Imagen 6" descr="1507409_731558633563391_1101022522190776541_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3505200"/>
            <a:ext cx="43434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sz="2400" dirty="0" smtClean="0"/>
              <a:t>Transformación </a:t>
            </a:r>
            <a:br>
              <a:rPr lang="es-ES_tradnl" sz="2400" dirty="0" smtClean="0"/>
            </a:br>
            <a:r>
              <a:rPr lang="es-ES_tradnl" sz="2400" dirty="0" smtClean="0"/>
              <a:t>La escuela para pandilleros o equipo  </a:t>
            </a:r>
            <a:endParaRPr lang="es-ES_tradnl" sz="2400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</p:nvPr>
        </p:nvGraphicFramePr>
        <p:xfrm>
          <a:off x="792163" y="1762125"/>
          <a:ext cx="7570787" cy="4289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1143000"/>
            <a:ext cx="7716837" cy="1447800"/>
          </a:xfrm>
        </p:spPr>
        <p:txBody>
          <a:bodyPr>
            <a:normAutofit fontScale="90000"/>
          </a:bodyPr>
          <a:lstStyle/>
          <a:p>
            <a:r>
              <a:rPr lang="es-ES_tradnl" sz="2400" dirty="0" smtClean="0"/>
              <a:t>Homicidio es la primer causa de muerte en jóvenes de 15 a 29 años  </a:t>
            </a:r>
            <a:endParaRPr lang="en-US" sz="2400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</p:nvPr>
        </p:nvGraphicFramePr>
        <p:xfrm>
          <a:off x="457200" y="2016760"/>
          <a:ext cx="8229599" cy="1630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903514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s-ES_tradnl" sz="1400" b="1" dirty="0" smtClean="0"/>
                        <a:t>Tipo de lesión </a:t>
                      </a:r>
                      <a:endParaRPr lang="es-ES_trad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b="1" dirty="0" smtClean="0"/>
                        <a:t>Total</a:t>
                      </a:r>
                      <a:endParaRPr lang="es-ES_trad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b="1" dirty="0" smtClean="0"/>
                        <a:t>Hombres</a:t>
                      </a:r>
                      <a:endParaRPr lang="es-ES_trad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b="1" dirty="0" smtClean="0"/>
                        <a:t>Mujeres</a:t>
                      </a:r>
                      <a:endParaRPr lang="es-ES_trad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b="1" dirty="0" smtClean="0"/>
                        <a:t>Tasa hombres</a:t>
                      </a:r>
                      <a:endParaRPr lang="es-ES_trad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b="1" dirty="0" smtClean="0"/>
                        <a:t>Tasa mujeres</a:t>
                      </a:r>
                      <a:endParaRPr lang="es-ES_trad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b="1" dirty="0" smtClean="0"/>
                        <a:t>Tasa total </a:t>
                      </a:r>
                      <a:endParaRPr lang="es-ES_tradnl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_tradnl" sz="1400" b="1" dirty="0" smtClean="0"/>
                        <a:t>Homicidio</a:t>
                      </a:r>
                      <a:endParaRPr lang="es-ES_trad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26,950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24,257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2,693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41.0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4.8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23.3 </a:t>
                      </a:r>
                      <a:endParaRPr lang="es-ES_tradnl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_tradnl" sz="1400" b="1" dirty="0" smtClean="0"/>
                        <a:t>Transito</a:t>
                      </a:r>
                      <a:endParaRPr lang="es-ES_trad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16,615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13,150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3,446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22.2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6.1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14.4</a:t>
                      </a:r>
                      <a:endParaRPr lang="es-ES_tradnl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_tradnl" sz="1400" b="1" dirty="0" smtClean="0"/>
                        <a:t>Suicidios</a:t>
                      </a:r>
                      <a:r>
                        <a:rPr lang="es-ES_tradnl" sz="1400" b="1" baseline="0" dirty="0" smtClean="0"/>
                        <a:t> </a:t>
                      </a:r>
                      <a:endParaRPr lang="es-ES_trad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5,718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4,621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1,095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7.8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1.9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4.9</a:t>
                      </a:r>
                      <a:endParaRPr lang="es-ES_tradnl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8" name="Tabla 7"/>
          <p:cNvGraphicFramePr>
            <a:graphicFrameLocks noGrp="1"/>
          </p:cNvGraphicFramePr>
          <p:nvPr/>
        </p:nvGraphicFramePr>
        <p:xfrm>
          <a:off x="685800" y="3886200"/>
          <a:ext cx="5486400" cy="101092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097280"/>
                <a:gridCol w="1097280"/>
                <a:gridCol w="1097280"/>
                <a:gridCol w="1097280"/>
                <a:gridCol w="1097280"/>
              </a:tblGrid>
              <a:tr h="370840"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Tasa Juvenil 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 smtClean="0"/>
                        <a:t>15 a 19 años 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 smtClean="0"/>
                        <a:t>20 a 24 años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 smtClean="0"/>
                        <a:t>25 a 29 años 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 smtClean="0"/>
                        <a:t>Tasa </a:t>
                      </a:r>
                      <a:endParaRPr lang="es-ES_trad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_tradnl" sz="1400" dirty="0" smtClean="0"/>
                        <a:t>Homicidio</a:t>
                      </a:r>
                      <a:endParaRPr lang="es-ES_trad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 smtClean="0"/>
                        <a:t>23.8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 smtClean="0"/>
                        <a:t>41.4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 smtClean="0"/>
                        <a:t>44.6</a:t>
                      </a:r>
                      <a:endParaRPr lang="es-ES_trad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_tradnl" dirty="0" smtClean="0"/>
                        <a:t>36.6 </a:t>
                      </a:r>
                      <a:endParaRPr lang="es-ES_tradnl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228600" y="5827693"/>
            <a:ext cx="8686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 smtClean="0"/>
              <a:t>Fuente. Base de defunciones INEGI. </a:t>
            </a:r>
            <a:r>
              <a:rPr sz="1400" dirty="0" smtClean="0"/>
              <a:t>201</a:t>
            </a:r>
            <a:r>
              <a:rPr lang="es-ES_tradnl" sz="1400" dirty="0"/>
              <a:t>5</a:t>
            </a:r>
            <a:r>
              <a:rPr sz="1400" dirty="0" smtClean="0"/>
              <a:t>.</a:t>
            </a:r>
            <a:r>
              <a:rPr sz="1400" dirty="0" smtClean="0"/>
              <a:t/>
            </a:r>
            <a:br>
              <a:rPr sz="1400" dirty="0" smtClean="0"/>
            </a:br>
            <a:r>
              <a:rPr sz="1400" dirty="0" smtClean="0"/>
              <a:t>Tasa de mortalidad por cada 100 mil habitantes.</a:t>
            </a:r>
            <a:br>
              <a:rPr sz="1400" dirty="0" smtClean="0"/>
            </a:br>
            <a:r>
              <a:rPr sz="1400" dirty="0" smtClean="0"/>
              <a:t>Con base en la NOM 035 SSA3 2012 el denominador población utilizado corresponde a las proyecciones vigentes del CONAPO.</a:t>
            </a:r>
            <a:r>
              <a:rPr lang="es-ES_tradnl" sz="1400" dirty="0" smtClean="0"/>
              <a:t> Sobre </a:t>
            </a:r>
            <a:r>
              <a:rPr sz="1400" dirty="0" smtClean="0"/>
              <a:t>115,618,330 </a:t>
            </a:r>
            <a:r>
              <a:rPr lang="es-ES_tradnl" sz="1400" dirty="0" smtClean="0"/>
              <a:t>población total </a:t>
            </a:r>
            <a:r>
              <a:rPr sz="1400" dirty="0" smtClean="0"/>
              <a:t> </a:t>
            </a:r>
          </a:p>
          <a:p>
            <a:endParaRPr lang="es-ES_tradnl" sz="1400" dirty="0"/>
          </a:p>
        </p:txBody>
      </p:sp>
    </p:spTree>
    <p:extLst>
      <p:ext uri="{BB962C8B-B14F-4D97-AF65-F5344CB8AC3E}">
        <p14:creationId xmlns:p14="http://schemas.microsoft.com/office/powerpoint/2010/main" val="381176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mp:transition xmlns:mp="http://schemas.microsoft.com/office/mac/powerpoint/2008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sz="4000" dirty="0" smtClean="0"/>
              <a:t>Binomios como factor protector</a:t>
            </a:r>
            <a:endParaRPr lang="es-ES_tradnl" sz="4000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</p:nvPr>
        </p:nvGraphicFramePr>
        <p:xfrm>
          <a:off x="792163" y="1762125"/>
          <a:ext cx="7570784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5392"/>
                <a:gridCol w="3785392"/>
              </a:tblGrid>
              <a:tr h="370840">
                <a:tc>
                  <a:txBody>
                    <a:bodyPr/>
                    <a:lstStyle/>
                    <a:p>
                      <a:r>
                        <a:rPr lang="es-MX" sz="2000" noProof="0" smtClean="0"/>
                        <a:t>Monomio</a:t>
                      </a:r>
                      <a:r>
                        <a:rPr lang="es-MX" sz="2000" baseline="0" noProof="0" smtClean="0"/>
                        <a:t> Estudiante </a:t>
                      </a:r>
                      <a:endParaRPr lang="es-MX" sz="2000" noProof="0"/>
                    </a:p>
                  </a:txBody>
                  <a:tcPr marL="84119" marR="84119"/>
                </a:tc>
                <a:tc>
                  <a:txBody>
                    <a:bodyPr/>
                    <a:lstStyle/>
                    <a:p>
                      <a:r>
                        <a:rPr lang="es-MX" sz="2000" noProof="0" smtClean="0"/>
                        <a:t>Monomio Pandillero</a:t>
                      </a:r>
                      <a:r>
                        <a:rPr lang="es-MX" sz="2000" baseline="0" noProof="0" smtClean="0"/>
                        <a:t> </a:t>
                      </a:r>
                      <a:endParaRPr lang="es-MX" sz="2000" noProof="0"/>
                    </a:p>
                  </a:txBody>
                  <a:tcPr marL="84119" marR="84119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20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 encuentren estudiando algún nivel académico, que hayan terminado una carrera universitaria y se encuentren desempleados o en un trabajo informal que viven en los territorios con precensia </a:t>
                      </a:r>
                      <a:r>
                        <a:rPr lang="es-MX" sz="2000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MX" sz="20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s-MX" sz="20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Transmisión de conocimiento en tres niveles intervención comunitaria, formación y capacitación y formación de formadores</a:t>
                      </a:r>
                    </a:p>
                    <a:p>
                      <a:endParaRPr lang="es-MX" sz="2000" noProof="0" dirty="0"/>
                    </a:p>
                  </a:txBody>
                  <a:tcPr marL="84119" marR="84119"/>
                </a:tc>
                <a:tc>
                  <a:txBody>
                    <a:bodyPr/>
                    <a:lstStyle/>
                    <a:p>
                      <a:r>
                        <a:rPr lang="es-MX" sz="20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Están desempleados, en un trabajo informal,  en riesgo de pertenecer o ya pertenecen a algún grupo criminal. </a:t>
                      </a:r>
                    </a:p>
                    <a:p>
                      <a:r>
                        <a:rPr lang="es-MX" sz="20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Transmisión de conocimiento en tres niveles: intervención comunitaria, mediación de conflictos y por último la gestión y articulación social</a:t>
                      </a:r>
                    </a:p>
                    <a:p>
                      <a:endParaRPr lang="es-MX" sz="2000" noProof="0" dirty="0"/>
                    </a:p>
                  </a:txBody>
                  <a:tcPr marL="84119" marR="84119"/>
                </a:tc>
              </a:tr>
            </a:tbl>
          </a:graphicData>
        </a:graphic>
      </p:graphicFrame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563" y="-228600"/>
            <a:ext cx="7716837" cy="1447800"/>
          </a:xfrm>
        </p:spPr>
        <p:txBody>
          <a:bodyPr>
            <a:normAutofit/>
          </a:bodyPr>
          <a:lstStyle/>
          <a:p>
            <a:r>
              <a:rPr lang="es-ES_tradnl" sz="2400" dirty="0" smtClean="0"/>
              <a:t>Resultados de los binomios </a:t>
            </a:r>
            <a:endParaRPr lang="es-ES_tradnl" sz="24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52400" y="1676400"/>
            <a:ext cx="8991600" cy="338865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ES_tradnl" sz="1800" dirty="0" smtClean="0">
                <a:latin typeface="Arial"/>
                <a:cs typeface="Arial"/>
                <a:sym typeface="Symbol" charset="2"/>
              </a:rPr>
              <a:t></a:t>
            </a:r>
            <a:r>
              <a:rPr lang="es-ES_tradnl" sz="1800" dirty="0" smtClean="0">
                <a:latin typeface="Arial"/>
                <a:cs typeface="Arial"/>
              </a:rPr>
              <a:t>Reforzar las conductas positivas que le hacen resiliente.</a:t>
            </a:r>
          </a:p>
          <a:p>
            <a:pPr>
              <a:defRPr/>
            </a:pPr>
            <a:r>
              <a:rPr lang="es-ES_tradnl" sz="1800" dirty="0" smtClean="0">
                <a:latin typeface="Arial"/>
                <a:cs typeface="Arial"/>
              </a:rPr>
              <a:t>Estimula al adolescente y joven en el desarrollo de su capacidad de participar en pro de su salud biosicosocial </a:t>
            </a:r>
          </a:p>
          <a:p>
            <a:pPr>
              <a:defRPr/>
            </a:pPr>
            <a:r>
              <a:rPr lang="es-ES_tradnl" sz="1800" dirty="0" smtClean="0">
                <a:latin typeface="Arial"/>
                <a:cs typeface="Arial"/>
                <a:sym typeface="Symbol" charset="2"/>
              </a:rPr>
              <a:t></a:t>
            </a:r>
            <a:r>
              <a:rPr lang="es-ES_tradnl" sz="1800" dirty="0" smtClean="0">
                <a:latin typeface="Arial"/>
                <a:cs typeface="Arial"/>
              </a:rPr>
              <a:t>Fortalece el manejo de la rabia/enojo y de las emociones en general.</a:t>
            </a:r>
          </a:p>
          <a:p>
            <a:pPr>
              <a:defRPr/>
            </a:pPr>
            <a:r>
              <a:rPr lang="es-ES_tradnl" sz="1800" dirty="0" smtClean="0">
                <a:latin typeface="Arial"/>
                <a:cs typeface="Arial"/>
                <a:sym typeface="Symbol" charset="2"/>
              </a:rPr>
              <a:t></a:t>
            </a:r>
            <a:r>
              <a:rPr lang="es-ES_tradnl" sz="1800" dirty="0" smtClean="0">
                <a:latin typeface="Arial"/>
                <a:cs typeface="Arial"/>
              </a:rPr>
              <a:t>Refuerza aspectos de protección familiar, grupal y comunitaria.</a:t>
            </a:r>
          </a:p>
          <a:p>
            <a:pPr>
              <a:defRPr/>
            </a:pPr>
            <a:r>
              <a:rPr lang="es-ES_tradnl" sz="1800" dirty="0" smtClean="0">
                <a:latin typeface="Arial"/>
                <a:cs typeface="Arial"/>
                <a:sym typeface="Symbol" charset="2"/>
              </a:rPr>
              <a:t></a:t>
            </a:r>
            <a:r>
              <a:rPr lang="es-ES_tradnl" sz="1800" dirty="0" smtClean="0">
                <a:latin typeface="Arial"/>
                <a:cs typeface="Arial"/>
              </a:rPr>
              <a:t>Fomenta la capacidad de reconocer esfuerzos y logros, así como desaciertos en decisiones, para optar por las mejores alternativas en situaciones cotidianas.</a:t>
            </a:r>
          </a:p>
          <a:p>
            <a:pPr>
              <a:defRPr/>
            </a:pPr>
            <a:r>
              <a:rPr lang="es-ES_tradnl" sz="1800" dirty="0" smtClean="0">
                <a:latin typeface="Arial"/>
                <a:cs typeface="Arial"/>
                <a:sym typeface="Symbol" charset="2"/>
              </a:rPr>
              <a:t></a:t>
            </a:r>
            <a:r>
              <a:rPr lang="es-ES_tradnl" sz="1800" dirty="0" smtClean="0">
                <a:latin typeface="Arial"/>
                <a:cs typeface="Arial"/>
              </a:rPr>
              <a:t>Promociona elementos positivos que contribuyen a su progreso.</a:t>
            </a:r>
          </a:p>
          <a:p>
            <a:pPr>
              <a:defRPr/>
            </a:pPr>
            <a:r>
              <a:rPr lang="es-ES_tradnl" sz="1800" dirty="0" smtClean="0">
                <a:latin typeface="Arial"/>
                <a:cs typeface="Arial"/>
                <a:sym typeface="Symbol" charset="2"/>
              </a:rPr>
              <a:t></a:t>
            </a:r>
            <a:r>
              <a:rPr lang="es-ES_tradnl" sz="1800" dirty="0" smtClean="0">
                <a:latin typeface="Arial"/>
                <a:cs typeface="Arial"/>
              </a:rPr>
              <a:t>Favorece la presencia de un referente positivo para el nuevo pandillero yo sicario a atender.</a:t>
            </a:r>
          </a:p>
          <a:p>
            <a:pPr>
              <a:buNone/>
            </a:pPr>
            <a:endParaRPr lang="es-ES_tradnl" sz="1800" dirty="0">
              <a:latin typeface="Arial"/>
              <a:cs typeface="Arial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981654_10203942634031742_7790917045554971805_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1" y="76201"/>
            <a:ext cx="4876799" cy="3124200"/>
          </a:xfr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Imagen 5" descr="1402795_10203942644231997_8359948565684790540_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3276600"/>
            <a:ext cx="4876800" cy="3303054"/>
          </a:xfrm>
          <a:prstGeom prst="rect">
            <a:avLst/>
          </a:prstGeom>
        </p:spPr>
      </p:pic>
      <p:pic>
        <p:nvPicPr>
          <p:cNvPr id="8" name="Imagen 7" descr="The-Semilla-Projec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101726"/>
            <a:ext cx="4038600" cy="6756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304800"/>
            <a:ext cx="9144000" cy="1447800"/>
          </a:xfrm>
        </p:spPr>
        <p:txBody>
          <a:bodyPr>
            <a:noAutofit/>
          </a:bodyPr>
          <a:lstStyle/>
          <a:p>
            <a:r>
              <a:rPr lang="es-ES_tradnl" sz="2800" dirty="0" smtClean="0"/>
              <a:t>Cambio de conductas a traves de Habilidades para la vida </a:t>
            </a:r>
            <a:endParaRPr lang="es-ES_tradnl" sz="28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ext Box 31"/>
          <p:cNvSpPr txBox="1">
            <a:spLocks noChangeArrowheads="1"/>
          </p:cNvSpPr>
          <p:nvPr/>
        </p:nvSpPr>
        <p:spPr bwMode="auto">
          <a:xfrm>
            <a:off x="-304800" y="5635823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1400" b="1" dirty="0"/>
              <a:t>Talleres de sensibilización y formación a jóvenes de Escuelas Secundarias</a:t>
            </a:r>
            <a:endParaRPr lang="es-ES" sz="1400" b="1" dirty="0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79388" y="5409962"/>
            <a:ext cx="727075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s-MX" sz="1400" b="1" dirty="0" smtClean="0"/>
          </a:p>
          <a:p>
            <a:r>
              <a:rPr lang="es-MX" sz="1400" b="1" dirty="0" smtClean="0"/>
              <a:t>General</a:t>
            </a:r>
            <a:r>
              <a:rPr lang="es-MX" sz="1400" b="1" dirty="0"/>
              <a:t>:</a:t>
            </a:r>
            <a:endParaRPr lang="es-MX" sz="1400" b="1" dirty="0" smtClean="0"/>
          </a:p>
          <a:p>
            <a:r>
              <a:rPr lang="es-ES" sz="1400" dirty="0" smtClean="0"/>
              <a:t>Promotores</a:t>
            </a:r>
            <a:r>
              <a:rPr lang="es-ES" sz="1400" dirty="0"/>
              <a:t>/as: 3,172 (1,221 hombres representando un 38.5% y 1,951 mujeres con una representación del 61.5%) </a:t>
            </a:r>
          </a:p>
          <a:p>
            <a:r>
              <a:rPr lang="es-ES" sz="1400" dirty="0"/>
              <a:t>En la evaluación respecto al desarrollo de HpV, el promedio de calificación obtenido por las mujeres es de 8.3 y en los hombres fue de </a:t>
            </a:r>
            <a:r>
              <a:rPr lang="es-ES" sz="1400" dirty="0" smtClean="0"/>
              <a:t>7.8</a:t>
            </a:r>
          </a:p>
          <a:p>
            <a:r>
              <a:rPr lang="es-ES" sz="1400" dirty="0"/>
              <a:t> </a:t>
            </a:r>
          </a:p>
        </p:txBody>
      </p:sp>
      <p:graphicFrame>
        <p:nvGraphicFramePr>
          <p:cNvPr id="8" name="Group 164"/>
          <p:cNvGraphicFramePr>
            <a:graphicFrameLocks noGrp="1"/>
          </p:cNvGraphicFramePr>
          <p:nvPr/>
        </p:nvGraphicFramePr>
        <p:xfrm>
          <a:off x="609600" y="2133600"/>
          <a:ext cx="7924799" cy="3169920"/>
        </p:xfrm>
        <a:graphic>
          <a:graphicData uri="http://schemas.openxmlformats.org/drawingml/2006/table">
            <a:tbl>
              <a:tblPr/>
              <a:tblGrid>
                <a:gridCol w="4522005"/>
                <a:gridCol w="1702379"/>
                <a:gridCol w="1700415"/>
              </a:tblGrid>
              <a:tr h="291956"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Habilidad</a:t>
                      </a:r>
                      <a:endParaRPr kumimoji="0" lang="es-ES" sz="5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Hombres</a:t>
                      </a:r>
                      <a:endParaRPr kumimoji="0" lang="es-ES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Mujeres</a:t>
                      </a:r>
                      <a:endParaRPr kumimoji="0" lang="es-ES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95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Revisé mis ideas y actitudes</a:t>
                      </a:r>
                      <a:endParaRPr kumimoji="0" lang="es-MX" sz="5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7.3</a:t>
                      </a:r>
                      <a:endParaRPr kumimoji="0" lang="es-ES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7.8</a:t>
                      </a:r>
                      <a:endParaRPr kumimoji="0" lang="es-ES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95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Sé comunicarme mejor</a:t>
                      </a:r>
                      <a:endParaRPr kumimoji="0" lang="es-MX" sz="5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8.1</a:t>
                      </a:r>
                      <a:endParaRPr kumimoji="0" lang="es-ES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7.7</a:t>
                      </a:r>
                      <a:endParaRPr kumimoji="0" lang="es-ES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95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Conocí nuevas ideas</a:t>
                      </a:r>
                      <a:endParaRPr kumimoji="0" lang="es-MX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8.6</a:t>
                      </a:r>
                      <a:endParaRPr kumimoji="0" lang="es-ES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9.0</a:t>
                      </a:r>
                      <a:endParaRPr kumimoji="0" lang="es-ES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95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Aprendí a escuchar</a:t>
                      </a:r>
                      <a:endParaRPr kumimoji="0" lang="es-MX" sz="5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7.9</a:t>
                      </a:r>
                      <a:endParaRPr kumimoji="0" lang="es-ES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8.1</a:t>
                      </a:r>
                      <a:endParaRPr kumimoji="0" lang="es-ES" sz="5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95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Cambie mis criterios e ideas</a:t>
                      </a:r>
                      <a:endParaRPr kumimoji="0" lang="es-MX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7.2</a:t>
                      </a:r>
                      <a:endParaRPr kumimoji="0" lang="es-MX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7.9</a:t>
                      </a:r>
                      <a:endParaRPr kumimoji="0" lang="es-ES" sz="5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95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Aprendí a desarrollar empatía</a:t>
                      </a:r>
                      <a:endParaRPr kumimoji="0" lang="es-MX" sz="5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7.8</a:t>
                      </a:r>
                      <a:endParaRPr kumimoji="0" lang="es-MX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7.9</a:t>
                      </a:r>
                      <a:endParaRPr kumimoji="0" lang="es-ES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95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Aprendí a resolver problemas</a:t>
                      </a:r>
                      <a:endParaRPr kumimoji="0" lang="es-MX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7.8</a:t>
                      </a:r>
                      <a:endParaRPr kumimoji="0" lang="es-MX" sz="5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  <a:cs typeface="Arial" charset="0"/>
                        </a:rPr>
                        <a:t>7.9</a:t>
                      </a:r>
                      <a:endParaRPr kumimoji="0" lang="es-ES" sz="5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12788" y="0"/>
            <a:ext cx="7716837" cy="1447800"/>
          </a:xfrm>
        </p:spPr>
        <p:txBody>
          <a:bodyPr/>
          <a:lstStyle/>
          <a:p>
            <a:r>
              <a:rPr lang="es-ES_tradnl" dirty="0" smtClean="0"/>
              <a:t>Resultados de impacto  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24</a:t>
            </a:fld>
            <a:endParaRPr lang="en-US" dirty="0"/>
          </a:p>
        </p:txBody>
      </p:sp>
      <p:graphicFrame>
        <p:nvGraphicFramePr>
          <p:cNvPr id="6" name="Gráfico 47"/>
          <p:cNvGraphicFramePr>
            <a:graphicFrameLocks/>
          </p:cNvGraphicFramePr>
          <p:nvPr/>
        </p:nvGraphicFramePr>
        <p:xfrm>
          <a:off x="457200" y="1828800"/>
          <a:ext cx="79756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077200" cy="1447800"/>
          </a:xfr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r>
              <a:rPr lang="es-ES_tradnl" sz="2400" b="1" dirty="0" smtClean="0"/>
              <a:t>Queremos que el Gobierno tome en serio que </a:t>
            </a:r>
            <a:br>
              <a:rPr lang="es-ES_tradnl" sz="2400" b="1" dirty="0" smtClean="0"/>
            </a:br>
            <a:r>
              <a:rPr lang="es-ES_tradnl" sz="2400" b="1" dirty="0" smtClean="0"/>
              <a:t>de nada sirven las reformas si van teñidas con tanta sangre.</a:t>
            </a:r>
            <a:br>
              <a:rPr lang="es-ES_tradnl" sz="2400" b="1" dirty="0" smtClean="0"/>
            </a:br>
            <a:r>
              <a:rPr lang="es-ES_tradnl" sz="2400" b="1" dirty="0" smtClean="0"/>
              <a:t>Monseñor Romero </a:t>
            </a:r>
            <a:endParaRPr lang="es-ES_tradnl" sz="24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3388658"/>
          </a:xfrm>
        </p:spPr>
        <p:txBody>
          <a:bodyPr>
            <a:noAutofit/>
          </a:bodyPr>
          <a:lstStyle/>
          <a:p>
            <a:pPr indent="0">
              <a:spcAft>
                <a:spcPts val="0"/>
              </a:spcAft>
              <a:buNone/>
            </a:pPr>
            <a:endParaRPr lang="es-ES_tradnl" sz="2400" b="1" dirty="0" smtClean="0">
              <a:latin typeface="Arial"/>
              <a:cs typeface="Arial"/>
            </a:endParaRPr>
          </a:p>
          <a:p>
            <a:pPr indent="0">
              <a:spcAft>
                <a:spcPts val="0"/>
              </a:spcAft>
            </a:pPr>
            <a:r>
              <a:rPr lang="es-ES_tradnl" sz="2400" b="1" dirty="0" smtClean="0">
                <a:latin typeface="Arial"/>
                <a:cs typeface="Arial"/>
              </a:rPr>
              <a:t>Sistema </a:t>
            </a:r>
            <a:r>
              <a:rPr lang="es-ES_tradnl" sz="2400" b="1" dirty="0" smtClean="0">
                <a:latin typeface="Arial"/>
                <a:cs typeface="Arial"/>
              </a:rPr>
              <a:t>nacional de desmovilización de adolescentes y </a:t>
            </a:r>
            <a:r>
              <a:rPr lang="es-ES_tradnl" sz="2400" b="1" dirty="0" smtClean="0">
                <a:latin typeface="Arial"/>
                <a:cs typeface="Arial"/>
              </a:rPr>
              <a:t>jóvenes</a:t>
            </a:r>
          </a:p>
          <a:p>
            <a:pPr indent="0">
              <a:spcAft>
                <a:spcPts val="0"/>
              </a:spcAft>
            </a:pPr>
            <a:r>
              <a:rPr lang="es-ES_tradnl" sz="2400" b="1" dirty="0" smtClean="0">
                <a:latin typeface="Arial"/>
                <a:cs typeface="Arial"/>
              </a:rPr>
              <a:t>Ley de reutilizaci</a:t>
            </a:r>
            <a:r>
              <a:rPr lang="es-ES_tradnl" sz="2400" b="1" dirty="0" smtClean="0">
                <a:latin typeface="Arial"/>
                <a:cs typeface="Arial"/>
              </a:rPr>
              <a:t>ón social de bienes confiscados </a:t>
            </a:r>
            <a:endParaRPr lang="es-ES_tradnl" sz="2400" b="1" dirty="0" smtClean="0">
              <a:latin typeface="Arial"/>
              <a:cs typeface="Arial"/>
            </a:endParaRPr>
          </a:p>
          <a:p>
            <a:pPr indent="0">
              <a:spcAft>
                <a:spcPts val="0"/>
              </a:spcAft>
            </a:pPr>
            <a:r>
              <a:rPr lang="es-ES_tradnl" sz="2400" b="1" dirty="0" smtClean="0">
                <a:latin typeface="Arial"/>
                <a:cs typeface="Arial"/>
              </a:rPr>
              <a:t>Comisión nacional de desaparecidos y 32 Estatales   </a:t>
            </a:r>
          </a:p>
          <a:p>
            <a:pPr indent="0">
              <a:spcAft>
                <a:spcPts val="0"/>
              </a:spcAft>
            </a:pPr>
            <a:r>
              <a:rPr lang="es-ES_tradnl" sz="2400" b="1" dirty="0" smtClean="0">
                <a:latin typeface="Arial"/>
                <a:cs typeface="Arial"/>
              </a:rPr>
              <a:t>Constitución de parte civil </a:t>
            </a:r>
          </a:p>
          <a:p>
            <a:pPr indent="0">
              <a:spcAft>
                <a:spcPts val="0"/>
              </a:spcAft>
            </a:pPr>
            <a:r>
              <a:rPr lang="es-ES_tradnl" sz="2400" b="1" dirty="0" smtClean="0">
                <a:latin typeface="Arial"/>
                <a:cs typeface="Arial"/>
              </a:rPr>
              <a:t>Combate frontal a la corrupción política y empresarial </a:t>
            </a:r>
            <a:endParaRPr lang="es-ES_tradnl" sz="2400" b="1" dirty="0">
              <a:latin typeface="Arial"/>
              <a:cs typeface="Arial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Voluntad </a:t>
            </a:r>
            <a:endParaRPr lang="es-ES_tradnl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</p:nvPr>
        </p:nvGraphicFramePr>
        <p:xfrm>
          <a:off x="792163" y="1762125"/>
          <a:ext cx="7570787" cy="4289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ES_tradnl" sz="3200" dirty="0" smtClean="0"/>
              <a:t>Muchas gracias por su atención </a:t>
            </a:r>
          </a:p>
          <a:p>
            <a:pPr algn="ctr"/>
            <a:r>
              <a:rPr lang="es-ES_tradnl" sz="3200" dirty="0" smtClean="0">
                <a:hlinkClick r:id="rId2"/>
              </a:rPr>
              <a:t>carloscauce@gmail.com</a:t>
            </a:r>
            <a:r>
              <a:rPr lang="es-ES_tradnl" sz="3200" dirty="0" smtClean="0"/>
              <a:t> </a:t>
            </a:r>
          </a:p>
          <a:p>
            <a:pPr algn="ctr"/>
            <a:r>
              <a:rPr lang="es-ES_tradnl" sz="3200" dirty="0" smtClean="0">
                <a:hlinkClick r:id="rId3"/>
              </a:rPr>
              <a:t>www.cauceciudadano.org.mx</a:t>
            </a:r>
            <a:r>
              <a:rPr lang="es-ES_tradnl" sz="3200" dirty="0" smtClean="0"/>
              <a:t> </a:t>
            </a:r>
          </a:p>
          <a:p>
            <a:pPr algn="ctr"/>
            <a:r>
              <a:rPr lang="es-ES_tradnl" sz="3200" dirty="0" smtClean="0"/>
              <a:t>Twiter @carloscauce </a:t>
            </a:r>
            <a:endParaRPr lang="es-ES_tradnl" sz="32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 Tabla"/>
          <p:cNvGraphicFramePr>
            <a:graphicFrameLocks noGrp="1"/>
          </p:cNvGraphicFramePr>
          <p:nvPr/>
        </p:nvGraphicFramePr>
        <p:xfrm>
          <a:off x="381000" y="1744980"/>
          <a:ext cx="8229600" cy="3876040"/>
        </p:xfrm>
        <a:graphic>
          <a:graphicData uri="http://schemas.openxmlformats.org/drawingml/2006/table">
            <a:tbl>
              <a:tblPr/>
              <a:tblGrid>
                <a:gridCol w="3887788"/>
                <a:gridCol w="4341812"/>
              </a:tblGrid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-84" charset="0"/>
                          <a:ea typeface="Arial" pitchFamily="-84" charset="0"/>
                          <a:cs typeface="Arial" pitchFamily="-84" charset="0"/>
                        </a:rPr>
                        <a:t>Sociales</a:t>
                      </a:r>
                      <a:endParaRPr kumimoji="0" lang="es-MX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84" charset="0"/>
                        <a:ea typeface="Times New Roman" pitchFamily="-84" charset="0"/>
                        <a:cs typeface="Times New Roman" pitchFamily="-84" charset="0"/>
                      </a:endParaRPr>
                    </a:p>
                  </a:txBody>
                  <a:tcPr marL="68580" marR="68580" marT="0" marB="0" horzOverflow="overflow">
                    <a:lnL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-84" charset="0"/>
                          <a:ea typeface="Arial" pitchFamily="-84" charset="0"/>
                          <a:cs typeface="Arial" pitchFamily="-84" charset="0"/>
                        </a:rPr>
                        <a:t>Delitos asociados a la delincuencia organizada</a:t>
                      </a:r>
                      <a:endParaRPr kumimoji="0" lang="es-MX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84" charset="0"/>
                        <a:ea typeface="Times New Roman" pitchFamily="-84" charset="0"/>
                        <a:cs typeface="Times New Roman" pitchFamily="-8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2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Violencia familiar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Violencia en el noviazgo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Cutting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Bullying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Adicciones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Violencia juvenil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Suicidio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Violencia sexual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Violencia economica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Violencia de genero </a:t>
                      </a:r>
                      <a:endParaRPr kumimoji="0" lang="es-MX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84" charset="0"/>
                        <a:ea typeface="Times New Roman" pitchFamily="-84" charset="0"/>
                        <a:cs typeface="Times New Roman" pitchFamily="-8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MX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84" charset="0"/>
                        <a:ea typeface="Times New Roman" pitchFamily="-84" charset="0"/>
                        <a:cs typeface="Times New Roman" pitchFamily="-84" charset="0"/>
                      </a:endParaRPr>
                    </a:p>
                  </a:txBody>
                  <a:tcPr marL="68580" marR="68580" marT="0" marB="0" horzOverflow="overflow">
                    <a:lnL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Tráfico de drogas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Actos extorcivos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Trata de personas con fines de explotación sexual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Desaparición forzada de menores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Homicidio calificado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Actos de terrorismo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Piratería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Pornografía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Secuestro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Tráfico de armas</a:t>
                      </a:r>
                      <a:endParaRPr kumimoji="0" lang="es-MX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84" charset="0"/>
                        <a:ea typeface="Times New Roman" pitchFamily="-84" charset="0"/>
                        <a:cs typeface="Times New Roman" pitchFamily="-8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84" charset="0"/>
                          <a:ea typeface="Arial" pitchFamily="-84" charset="0"/>
                          <a:cs typeface="Arial" pitchFamily="-84" charset="0"/>
                        </a:rPr>
                        <a:t>Lenocinio </a:t>
                      </a:r>
                      <a:endParaRPr kumimoji="0" lang="es-MX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-84" charset="0"/>
                        <a:ea typeface="Times New Roman" pitchFamily="-84" charset="0"/>
                        <a:cs typeface="Times New Roman" pitchFamily="-8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4A7EB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04800" y="5781020"/>
            <a:ext cx="5749591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s-MX" sz="1600" b="1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Violencias y Delitos asociados al Crimen Organizado</a:t>
            </a:r>
            <a:r>
              <a:rPr lang="es-MX" sz="1600" b="1" dirty="0" smtClean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 </a:t>
            </a:r>
          </a:p>
          <a:p>
            <a:pPr algn="ctr"/>
            <a:r>
              <a:rPr lang="es-MX" sz="1600" b="1" dirty="0" smtClean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En escuelas secundarias “</a:t>
            </a:r>
            <a:r>
              <a:rPr lang="es-MX" sz="1600" b="1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Equidad: el respeto es la ruta”</a:t>
            </a:r>
            <a:endParaRPr lang="es-MX" sz="1000" dirty="0">
              <a:latin typeface="Arial" charset="0"/>
            </a:endParaRPr>
          </a:p>
          <a:p>
            <a:pPr algn="ctr" eaLnBrk="0" hangingPunct="0"/>
            <a:endParaRPr lang="es-MX" sz="2400" dirty="0">
              <a:latin typeface="Arial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656362" y="304800"/>
            <a:ext cx="8030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800" b="1" dirty="0" smtClean="0"/>
              <a:t>La violencia tiene un costo, el delito tiene un precio</a:t>
            </a:r>
            <a:endParaRPr lang="es-ES_tradnl" sz="2800" b="1" dirty="0"/>
          </a:p>
        </p:txBody>
      </p:sp>
    </p:spTree>
    <p:extLst>
      <p:ext uri="{BB962C8B-B14F-4D97-AF65-F5344CB8AC3E}">
        <p14:creationId xmlns:p14="http://schemas.microsoft.com/office/powerpoint/2010/main" val="381176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mp:transition xmlns:mp="http://schemas.microsoft.com/office/mac/powerpoint/2008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s-ES_tradnl" dirty="0"/>
          </a:p>
        </p:txBody>
      </p:sp>
      <p:pic>
        <p:nvPicPr>
          <p:cNvPr id="2051" name="Imagen 1" descr="Descripción: C:\Users\Miguel\Dropbox\Análisis Tejiendo Rutas\REPORTE FINAL EL MERO MERO\CAUCEma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68" y="0"/>
            <a:ext cx="9011332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Gráfico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750" y="66675"/>
            <a:ext cx="8845550" cy="663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8600"/>
            <a:ext cx="4044143" cy="6400800"/>
          </a:xfrm>
          <a:prstGeom prst="rect">
            <a:avLst/>
          </a:prstGeom>
        </p:spPr>
      </p:pic>
      <p:pic>
        <p:nvPicPr>
          <p:cNvPr id="5" name="Imagen 4" descr="10151322_414866735316380_682445702_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8867" y="304800"/>
            <a:ext cx="4436533" cy="2971800"/>
          </a:xfrm>
          <a:prstGeom prst="rect">
            <a:avLst/>
          </a:prstGeom>
        </p:spPr>
      </p:pic>
      <p:pic>
        <p:nvPicPr>
          <p:cNvPr id="6" name="Imagen 5" descr="1836713_10203790912678803_265958948_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352801"/>
            <a:ext cx="44196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Integralidad </a:t>
            </a:r>
            <a:endParaRPr lang="es-ES_tradnl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</p:nvPr>
        </p:nvGraphicFramePr>
        <p:xfrm>
          <a:off x="792163" y="1762125"/>
          <a:ext cx="7570787" cy="4289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8FF86-F52E-4870-A6EB-75768E321CA2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Definir el modelo de intervención </a:t>
            </a:r>
            <a:br>
              <a:rPr lang="es-ES_tradnl" dirty="0" smtClean="0"/>
            </a:br>
            <a:endParaRPr lang="es-ES_tradnl" dirty="0"/>
          </a:p>
        </p:txBody>
      </p:sp>
      <p:graphicFrame>
        <p:nvGraphicFramePr>
          <p:cNvPr id="9" name="Tabla 8"/>
          <p:cNvGraphicFramePr>
            <a:graphicFrameLocks noGrp="1"/>
          </p:cNvGraphicFramePr>
          <p:nvPr/>
        </p:nvGraphicFramePr>
        <p:xfrm>
          <a:off x="228600" y="1563277"/>
          <a:ext cx="8839200" cy="513013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1767840"/>
                <a:gridCol w="1767840"/>
                <a:gridCol w="1767840"/>
                <a:gridCol w="1767840"/>
                <a:gridCol w="1767840"/>
              </a:tblGrid>
              <a:tr h="7240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Proceso Salud-Enfermedad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Promoción de hábitos de vida saludable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Prevención de riesgos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Atención del daño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Rehabilitación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1539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Proceso de Paz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Promoción de la paz (campañas integrales)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Educación para la paz (cursos y talleres incluidos en currícula formales y no formales)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Construcción de paz (mediación de conflictos)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Coexistencia, perdón y reparación (justicia restitutiva y restaurativa)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9238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Proceso DDHH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Promoción de los DDHH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Educación en DDHH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Defensa y restitución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Reparación del daño y principio de no repetición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12318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Proceso Seguridad Ciudadana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ES_tradnl" sz="1600" b="1" dirty="0">
                        <a:latin typeface="Calibri"/>
                        <a:ea typeface="Cambria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Prevención Primaria (comunidades en riesgo)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Prevención Secundaria (comunidades y personas en riesgo y daño de bajo impacto)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1600" b="1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  <a:cs typeface="Times New Roman"/>
                        </a:rPr>
                        <a:t>Prevención terciaria (víctimas y victimarios, comunidades con secuelas por el daño)</a:t>
                      </a:r>
                      <a:endParaRPr lang="es-ES_tradnl" sz="2400" b="1" dirty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Diagnosticar haciendo </a:t>
            </a:r>
            <a:endParaRPr lang="es-ES_tradnl" dirty="0"/>
          </a:p>
        </p:txBody>
      </p:sp>
      <p:graphicFrame>
        <p:nvGraphicFramePr>
          <p:cNvPr id="5" name="Diagrama 4"/>
          <p:cNvGraphicFramePr/>
          <p:nvPr/>
        </p:nvGraphicFramePr>
        <p:xfrm>
          <a:off x="228600" y="1397000"/>
          <a:ext cx="8763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fusión">
  <a:themeElements>
    <a:clrScheme name="Infusión">
      <a:dk1>
        <a:sysClr val="windowText" lastClr="000000"/>
      </a:dk1>
      <a:lt1>
        <a:sysClr val="window" lastClr="FFFFFF"/>
      </a:lt1>
      <a:dk2>
        <a:srgbClr val="2F1F58"/>
      </a:dk2>
      <a:lt2>
        <a:srgbClr val="B7A9E0"/>
      </a:lt2>
      <a:accent1>
        <a:srgbClr val="8C73D0"/>
      </a:accent1>
      <a:accent2>
        <a:srgbClr val="C2E8C4"/>
      </a:accent2>
      <a:accent3>
        <a:srgbClr val="C5A6E8"/>
      </a:accent3>
      <a:accent4>
        <a:srgbClr val="B45EC7"/>
      </a:accent4>
      <a:accent5>
        <a:srgbClr val="9FDAFB"/>
      </a:accent5>
      <a:accent6>
        <a:srgbClr val="95C5B0"/>
      </a:accent6>
      <a:hlink>
        <a:srgbClr val="744AE0"/>
      </a:hlink>
      <a:folHlink>
        <a:srgbClr val="8D8AD1"/>
      </a:folHlink>
    </a:clrScheme>
    <a:fontScheme name="Infusión">
      <a:majorFont>
        <a:latin typeface="Mistral"/>
        <a:ea typeface=""/>
        <a:cs typeface=""/>
        <a:font script="Jpan" typeface="ＭＳ Ｐ明朝"/>
      </a:majorFont>
      <a:minorFont>
        <a:latin typeface="Candara"/>
        <a:ea typeface=""/>
        <a:cs typeface=""/>
        <a:font script="Jpan" typeface="メイリオ"/>
      </a:minorFont>
    </a:fontScheme>
    <a:fmtScheme name="Infusió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300000"/>
                <a:lumMod val="125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135000"/>
              </a:schemeClr>
            </a:duotone>
          </a:blip>
          <a:tile tx="0" ty="0" sx="40000" sy="40000" flip="none" algn="tl"/>
        </a:blipFill>
      </a:fillStyleLst>
      <a:lnStyleLst>
        <a:ln w="38100" cap="flat" cmpd="sng" algn="ctr">
          <a:solidFill>
            <a:schemeClr val="phClr">
              <a:alpha val="70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>
              <a:alpha val="50000"/>
            </a:schemeClr>
          </a:solidFill>
          <a:prstDash val="solid"/>
          <a:miter/>
        </a:ln>
        <a:ln w="88900" cap="flat" cmpd="sng" algn="ctr">
          <a:solidFill>
            <a:schemeClr val="phClr">
              <a:alpha val="4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r="13500000">
              <a:srgbClr val="000000">
                <a:alpha val="50000"/>
              </a:srgbClr>
            </a:innerShdw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Infusión.thmx</Template>
  <TotalTime>2959</TotalTime>
  <Words>1237</Words>
  <Application>Microsoft Macintosh PowerPoint</Application>
  <PresentationFormat>Presentación en pantalla (4:3)</PresentationFormat>
  <Paragraphs>325</Paragraphs>
  <Slides>27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28" baseType="lpstr">
      <vt:lpstr>Infusión</vt:lpstr>
      <vt:lpstr>Presentación de PowerPoint</vt:lpstr>
      <vt:lpstr>Homicidio es la primer causa de muerte en jóvenes de 15 a 29 años  </vt:lpstr>
      <vt:lpstr>Presentación de PowerPoint</vt:lpstr>
      <vt:lpstr>Presentación de PowerPoint</vt:lpstr>
      <vt:lpstr>Presentación de PowerPoint</vt:lpstr>
      <vt:lpstr>Presentación de PowerPoint</vt:lpstr>
      <vt:lpstr>Integralidad </vt:lpstr>
      <vt:lpstr>Definir el modelo de intervención  </vt:lpstr>
      <vt:lpstr>Diagnosticar haciendo </vt:lpstr>
      <vt:lpstr>Intervenciones </vt:lpstr>
      <vt:lpstr>Áreas de acción </vt:lpstr>
      <vt:lpstr>Modelo integral de CAUCE CIUDADANO AC </vt:lpstr>
      <vt:lpstr>Modelo pSicosocial Cauce ciudadano  </vt:lpstr>
      <vt:lpstr>Presentación de PowerPoint</vt:lpstr>
      <vt:lpstr>Factores de riesgo asociados a delitos perpetrados por adolescentes y jóvenes atendidos por Cauce Ciudadano AC  </vt:lpstr>
      <vt:lpstr>POBREZA</vt:lpstr>
      <vt:lpstr>Paradigma de vulnerabilidad vs. paradigma de la resiliencia  </vt:lpstr>
      <vt:lpstr>Presentación de PowerPoint</vt:lpstr>
      <vt:lpstr>Transformación  La escuela para pandilleros o equipo  </vt:lpstr>
      <vt:lpstr>Binomios como factor protector</vt:lpstr>
      <vt:lpstr>Resultados de los binomios </vt:lpstr>
      <vt:lpstr>Presentación de PowerPoint</vt:lpstr>
      <vt:lpstr>Cambio de conductas a traves de Habilidades para la vida </vt:lpstr>
      <vt:lpstr>Resultados de impacto  </vt:lpstr>
      <vt:lpstr>Queremos que el Gobierno tome en serio que  de nada sirven las reformas si van teñidas con tanta sangre. Monseñor Romero </vt:lpstr>
      <vt:lpstr>Voluntad </vt:lpstr>
      <vt:lpstr>Presentación de PowerPoint</vt:lpstr>
    </vt:vector>
  </TitlesOfParts>
  <Company>The World Bank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Gallegos</dc:creator>
  <cp:lastModifiedBy>Carlos Alberto  Cruz Santiago</cp:lastModifiedBy>
  <cp:revision>142</cp:revision>
  <dcterms:created xsi:type="dcterms:W3CDTF">2016-01-12T15:31:11Z</dcterms:created>
  <dcterms:modified xsi:type="dcterms:W3CDTF">2017-02-02T23:24:23Z</dcterms:modified>
</cp:coreProperties>
</file>