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26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24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0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356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8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82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2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71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56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404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328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FF180-C505-40DC-A39B-09C0C66D93A2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AFF6B-1DDF-4703-A7E7-CF561C87E6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7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558" y="0"/>
            <a:ext cx="5434642" cy="708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47800"/>
            <a:ext cx="9067800" cy="35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748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5"/>
          <a:stretch/>
        </p:blipFill>
        <p:spPr bwMode="auto">
          <a:xfrm>
            <a:off x="-228600" y="914400"/>
            <a:ext cx="9677399" cy="42079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335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inojosaG\Downloads\new-piktochart_19216254_e3747c1b621a30cffd0d3dd8a865dec4b227bc9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7641"/>
            <a:ext cx="8763000" cy="645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31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cintosh HD:Users:molliecoyle:Desktop:Graph 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38667"/>
            <a:ext cx="6988204" cy="60667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878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Woodrow Wilson International Center for Scholars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Deploy</dc:creator>
  <cp:lastModifiedBy>Andrea Tanco</cp:lastModifiedBy>
  <cp:revision>3</cp:revision>
  <dcterms:created xsi:type="dcterms:W3CDTF">2017-02-02T16:02:14Z</dcterms:created>
  <dcterms:modified xsi:type="dcterms:W3CDTF">2017-02-02T18:16:32Z</dcterms:modified>
</cp:coreProperties>
</file>